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319" r:id="rId2"/>
    <p:sldId id="320" r:id="rId3"/>
    <p:sldId id="321" r:id="rId4"/>
    <p:sldId id="260" r:id="rId5"/>
    <p:sldId id="338" r:id="rId6"/>
    <p:sldId id="333" r:id="rId7"/>
    <p:sldId id="334" r:id="rId8"/>
    <p:sldId id="265" r:id="rId9"/>
    <p:sldId id="335" r:id="rId10"/>
    <p:sldId id="336" r:id="rId11"/>
    <p:sldId id="337" r:id="rId12"/>
    <p:sldId id="272" r:id="rId13"/>
    <p:sldId id="277" r:id="rId14"/>
    <p:sldId id="340" r:id="rId15"/>
    <p:sldId id="281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868E4CF-4589-4C48-9AC6-A2816D9AE07F}">
          <p14:sldIdLst>
            <p14:sldId id="319"/>
            <p14:sldId id="320"/>
            <p14:sldId id="321"/>
            <p14:sldId id="260"/>
            <p14:sldId id="338"/>
            <p14:sldId id="333"/>
            <p14:sldId id="334"/>
            <p14:sldId id="265"/>
            <p14:sldId id="335"/>
            <p14:sldId id="336"/>
            <p14:sldId id="337"/>
            <p14:sldId id="272"/>
            <p14:sldId id="277"/>
            <p14:sldId id="340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4F4A"/>
    <a:srgbClr val="504D49"/>
    <a:srgbClr val="595651"/>
    <a:srgbClr val="FEE7BB"/>
    <a:srgbClr val="C1C1C5"/>
    <a:srgbClr val="BABBBF"/>
    <a:srgbClr val="B8B8B8"/>
    <a:srgbClr val="FFFFFF"/>
    <a:srgbClr val="FED891"/>
    <a:srgbClr val="312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92CA68-B019-4AC9-8123-5CD826573F53}" v="91" dt="2022-04-18T07:43:04.0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6" autoAdjust="0"/>
    <p:restoredTop sz="84105" autoAdjust="0"/>
  </p:normalViewPr>
  <p:slideViewPr>
    <p:cSldViewPr snapToGrid="0" showGuides="1">
      <p:cViewPr varScale="1">
        <p:scale>
          <a:sx n="70" d="100"/>
          <a:sy n="70" d="100"/>
        </p:scale>
        <p:origin x="1229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张 鑫" userId="2f2870ad27165835" providerId="LiveId" clId="{4D92CA68-B019-4AC9-8123-5CD826573F53}"/>
    <pc:docChg chg="undo custSel addSld delSld modSld modMainMaster addSection delSection modSection">
      <pc:chgData name="张 鑫" userId="2f2870ad27165835" providerId="LiveId" clId="{4D92CA68-B019-4AC9-8123-5CD826573F53}" dt="2022-04-18T08:44:44.534" v="418" actId="113"/>
      <pc:docMkLst>
        <pc:docMk/>
      </pc:docMkLst>
      <pc:sldChg chg="addSp delSp modSp">
        <pc:chgData name="张 鑫" userId="2f2870ad27165835" providerId="LiveId" clId="{4D92CA68-B019-4AC9-8123-5CD826573F53}" dt="2022-04-18T06:47:16.618" v="31"/>
        <pc:sldMkLst>
          <pc:docMk/>
          <pc:sldMk cId="811909141" sldId="259"/>
        </pc:sldMkLst>
        <pc:spChg chg="add del">
          <ac:chgData name="张 鑫" userId="2f2870ad27165835" providerId="LiveId" clId="{4D92CA68-B019-4AC9-8123-5CD826573F53}" dt="2022-04-18T06:47:16.618" v="31"/>
          <ac:spMkLst>
            <pc:docMk/>
            <pc:sldMk cId="811909141" sldId="259"/>
            <ac:spMk id="8" creationId="{0BF99DE5-3AB0-4C6E-B0B7-EC4B276641C7}"/>
          </ac:spMkLst>
        </pc:spChg>
        <pc:picChg chg="del mod">
          <ac:chgData name="张 鑫" userId="2f2870ad27165835" providerId="LiveId" clId="{4D92CA68-B019-4AC9-8123-5CD826573F53}" dt="2022-04-18T06:47:16.618" v="31"/>
          <ac:picMkLst>
            <pc:docMk/>
            <pc:sldMk cId="811909141" sldId="259"/>
            <ac:picMk id="7" creationId="{AD8F4CA9-548D-4D69-9530-800CA09FBCCB}"/>
          </ac:picMkLst>
        </pc:picChg>
        <pc:picChg chg="mod">
          <ac:chgData name="张 鑫" userId="2f2870ad27165835" providerId="LiveId" clId="{4D92CA68-B019-4AC9-8123-5CD826573F53}" dt="2022-04-18T06:47:16.618" v="31"/>
          <ac:picMkLst>
            <pc:docMk/>
            <pc:sldMk cId="811909141" sldId="259"/>
            <ac:picMk id="9" creationId="{511FD580-59EF-4575-A0D2-C16F86FAAAAD}"/>
          </ac:picMkLst>
        </pc:picChg>
      </pc:sldChg>
      <pc:sldChg chg="addSp delSp modSp mod">
        <pc:chgData name="张 鑫" userId="2f2870ad27165835" providerId="LiveId" clId="{4D92CA68-B019-4AC9-8123-5CD826573F53}" dt="2022-04-18T06:56:50.164" v="78" actId="478"/>
        <pc:sldMkLst>
          <pc:docMk/>
          <pc:sldMk cId="3673627170" sldId="268"/>
        </pc:sldMkLst>
        <pc:spChg chg="mod">
          <ac:chgData name="张 鑫" userId="2f2870ad27165835" providerId="LiveId" clId="{4D92CA68-B019-4AC9-8123-5CD826573F53}" dt="2022-04-18T06:55:26.457" v="63" actId="1076"/>
          <ac:spMkLst>
            <pc:docMk/>
            <pc:sldMk cId="3673627170" sldId="268"/>
            <ac:spMk id="86" creationId="{E1B3E752-F85A-4150-8D7F-0FF561ADB204}"/>
          </ac:spMkLst>
        </pc:spChg>
        <pc:spChg chg="mod">
          <ac:chgData name="张 鑫" userId="2f2870ad27165835" providerId="LiveId" clId="{4D92CA68-B019-4AC9-8123-5CD826573F53}" dt="2022-04-18T06:55:26.457" v="63" actId="1076"/>
          <ac:spMkLst>
            <pc:docMk/>
            <pc:sldMk cId="3673627170" sldId="268"/>
            <ac:spMk id="87" creationId="{34A7BF70-5DD0-4DD0-92B4-230DE248B13F}"/>
          </ac:spMkLst>
        </pc:spChg>
        <pc:spChg chg="mod">
          <ac:chgData name="张 鑫" userId="2f2870ad27165835" providerId="LiveId" clId="{4D92CA68-B019-4AC9-8123-5CD826573F53}" dt="2022-04-18T06:55:26.457" v="63" actId="1076"/>
          <ac:spMkLst>
            <pc:docMk/>
            <pc:sldMk cId="3673627170" sldId="268"/>
            <ac:spMk id="88" creationId="{FE349E9A-E26D-4B95-9CD5-AF5129165B56}"/>
          </ac:spMkLst>
        </pc:spChg>
        <pc:spChg chg="mod">
          <ac:chgData name="张 鑫" userId="2f2870ad27165835" providerId="LiveId" clId="{4D92CA68-B019-4AC9-8123-5CD826573F53}" dt="2022-04-18T06:55:26.457" v="63" actId="1076"/>
          <ac:spMkLst>
            <pc:docMk/>
            <pc:sldMk cId="3673627170" sldId="268"/>
            <ac:spMk id="89" creationId="{F451521B-EE00-4D76-8383-6E5698BB8896}"/>
          </ac:spMkLst>
        </pc:spChg>
        <pc:spChg chg="mod">
          <ac:chgData name="张 鑫" userId="2f2870ad27165835" providerId="LiveId" clId="{4D92CA68-B019-4AC9-8123-5CD826573F53}" dt="2022-04-18T06:55:26.457" v="63" actId="1076"/>
          <ac:spMkLst>
            <pc:docMk/>
            <pc:sldMk cId="3673627170" sldId="268"/>
            <ac:spMk id="91" creationId="{A5413C2E-3F15-4AA5-9B3E-35E960135AC5}"/>
          </ac:spMkLst>
        </pc:spChg>
        <pc:spChg chg="mod">
          <ac:chgData name="张 鑫" userId="2f2870ad27165835" providerId="LiveId" clId="{4D92CA68-B019-4AC9-8123-5CD826573F53}" dt="2022-04-18T06:55:26.457" v="63" actId="1076"/>
          <ac:spMkLst>
            <pc:docMk/>
            <pc:sldMk cId="3673627170" sldId="268"/>
            <ac:spMk id="92" creationId="{3D9A8753-CB0B-46BD-84D5-2C69ACDEA56D}"/>
          </ac:spMkLst>
        </pc:spChg>
        <pc:spChg chg="mod">
          <ac:chgData name="张 鑫" userId="2f2870ad27165835" providerId="LiveId" clId="{4D92CA68-B019-4AC9-8123-5CD826573F53}" dt="2022-04-18T06:55:26.457" v="63" actId="1076"/>
          <ac:spMkLst>
            <pc:docMk/>
            <pc:sldMk cId="3673627170" sldId="268"/>
            <ac:spMk id="93" creationId="{CD3CF54E-C4A9-4576-BA31-A4930DDC0B00}"/>
          </ac:spMkLst>
        </pc:spChg>
        <pc:spChg chg="mod">
          <ac:chgData name="张 鑫" userId="2f2870ad27165835" providerId="LiveId" clId="{4D92CA68-B019-4AC9-8123-5CD826573F53}" dt="2022-04-18T06:55:26.457" v="63" actId="1076"/>
          <ac:spMkLst>
            <pc:docMk/>
            <pc:sldMk cId="3673627170" sldId="268"/>
            <ac:spMk id="94" creationId="{0449E45B-8212-4D7D-AC64-979C694FD0F0}"/>
          </ac:spMkLst>
        </pc:spChg>
        <pc:spChg chg="mod">
          <ac:chgData name="张 鑫" userId="2f2870ad27165835" providerId="LiveId" clId="{4D92CA68-B019-4AC9-8123-5CD826573F53}" dt="2022-04-18T06:55:26.457" v="63" actId="1076"/>
          <ac:spMkLst>
            <pc:docMk/>
            <pc:sldMk cId="3673627170" sldId="268"/>
            <ac:spMk id="95" creationId="{E0E4128A-F625-4161-AAC2-F19BC63ADC22}"/>
          </ac:spMkLst>
        </pc:spChg>
        <pc:spChg chg="mod">
          <ac:chgData name="张 鑫" userId="2f2870ad27165835" providerId="LiveId" clId="{4D92CA68-B019-4AC9-8123-5CD826573F53}" dt="2022-04-18T06:55:26.457" v="63" actId="1076"/>
          <ac:spMkLst>
            <pc:docMk/>
            <pc:sldMk cId="3673627170" sldId="268"/>
            <ac:spMk id="96" creationId="{A2D7302E-A938-4BB9-8455-CD088257723F}"/>
          </ac:spMkLst>
        </pc:spChg>
        <pc:spChg chg="mod">
          <ac:chgData name="张 鑫" userId="2f2870ad27165835" providerId="LiveId" clId="{4D92CA68-B019-4AC9-8123-5CD826573F53}" dt="2022-04-18T06:55:26.457" v="63" actId="1076"/>
          <ac:spMkLst>
            <pc:docMk/>
            <pc:sldMk cId="3673627170" sldId="268"/>
            <ac:spMk id="97" creationId="{398400A9-363A-4487-AC95-7705DAF15741}"/>
          </ac:spMkLst>
        </pc:spChg>
        <pc:spChg chg="mod">
          <ac:chgData name="张 鑫" userId="2f2870ad27165835" providerId="LiveId" clId="{4D92CA68-B019-4AC9-8123-5CD826573F53}" dt="2022-04-18T06:55:26.457" v="63" actId="1076"/>
          <ac:spMkLst>
            <pc:docMk/>
            <pc:sldMk cId="3673627170" sldId="268"/>
            <ac:spMk id="98" creationId="{98E62BCA-8308-427A-B049-6D60837B5924}"/>
          </ac:spMkLst>
        </pc:spChg>
        <pc:picChg chg="add mod modCrop">
          <ac:chgData name="张 鑫" userId="2f2870ad27165835" providerId="LiveId" clId="{4D92CA68-B019-4AC9-8123-5CD826573F53}" dt="2022-04-18T06:56:28.459" v="70" actId="1076"/>
          <ac:picMkLst>
            <pc:docMk/>
            <pc:sldMk cId="3673627170" sldId="268"/>
            <ac:picMk id="3" creationId="{5436B0E0-307A-403C-A652-33942CB163DA}"/>
          </ac:picMkLst>
        </pc:picChg>
        <pc:picChg chg="del">
          <ac:chgData name="张 鑫" userId="2f2870ad27165835" providerId="LiveId" clId="{4D92CA68-B019-4AC9-8123-5CD826573F53}" dt="2022-04-18T06:55:17.612" v="62" actId="478"/>
          <ac:picMkLst>
            <pc:docMk/>
            <pc:sldMk cId="3673627170" sldId="268"/>
            <ac:picMk id="14" creationId="{583E0A91-E551-49F4-BA26-915501A21FAE}"/>
          </ac:picMkLst>
        </pc:picChg>
        <pc:picChg chg="del">
          <ac:chgData name="张 鑫" userId="2f2870ad27165835" providerId="LiveId" clId="{4D92CA68-B019-4AC9-8123-5CD826573F53}" dt="2022-04-18T06:55:17.612" v="62" actId="478"/>
          <ac:picMkLst>
            <pc:docMk/>
            <pc:sldMk cId="3673627170" sldId="268"/>
            <ac:picMk id="15" creationId="{FF6A08FA-9DCB-44E0-A46C-729B34844208}"/>
          </ac:picMkLst>
        </pc:picChg>
        <pc:picChg chg="del">
          <ac:chgData name="张 鑫" userId="2f2870ad27165835" providerId="LiveId" clId="{4D92CA68-B019-4AC9-8123-5CD826573F53}" dt="2022-04-18T06:55:17.612" v="62" actId="478"/>
          <ac:picMkLst>
            <pc:docMk/>
            <pc:sldMk cId="3673627170" sldId="268"/>
            <ac:picMk id="16" creationId="{B602EC9D-2E32-43B2-97F3-96ED55CD3172}"/>
          </ac:picMkLst>
        </pc:picChg>
        <pc:picChg chg="del">
          <ac:chgData name="张 鑫" userId="2f2870ad27165835" providerId="LiveId" clId="{4D92CA68-B019-4AC9-8123-5CD826573F53}" dt="2022-04-18T06:55:17.612" v="62" actId="478"/>
          <ac:picMkLst>
            <pc:docMk/>
            <pc:sldMk cId="3673627170" sldId="268"/>
            <ac:picMk id="17" creationId="{8461BAE2-56AA-4D63-883F-EB0D90F452E4}"/>
          </ac:picMkLst>
        </pc:picChg>
        <pc:picChg chg="del">
          <ac:chgData name="张 鑫" userId="2f2870ad27165835" providerId="LiveId" clId="{4D92CA68-B019-4AC9-8123-5CD826573F53}" dt="2022-04-18T06:55:17.612" v="62" actId="478"/>
          <ac:picMkLst>
            <pc:docMk/>
            <pc:sldMk cId="3673627170" sldId="268"/>
            <ac:picMk id="18" creationId="{E10DDBDC-536C-4C39-A145-0A66B370C088}"/>
          </ac:picMkLst>
        </pc:picChg>
        <pc:picChg chg="del">
          <ac:chgData name="张 鑫" userId="2f2870ad27165835" providerId="LiveId" clId="{4D92CA68-B019-4AC9-8123-5CD826573F53}" dt="2022-04-18T06:55:17.612" v="62" actId="478"/>
          <ac:picMkLst>
            <pc:docMk/>
            <pc:sldMk cId="3673627170" sldId="268"/>
            <ac:picMk id="19" creationId="{64EB6AFC-A1FE-4832-8410-33B0D7A3F26E}"/>
          </ac:picMkLst>
        </pc:picChg>
        <pc:picChg chg="del">
          <ac:chgData name="张 鑫" userId="2f2870ad27165835" providerId="LiveId" clId="{4D92CA68-B019-4AC9-8123-5CD826573F53}" dt="2022-04-18T06:55:17.612" v="62" actId="478"/>
          <ac:picMkLst>
            <pc:docMk/>
            <pc:sldMk cId="3673627170" sldId="268"/>
            <ac:picMk id="20" creationId="{34CA2378-7179-4A29-A457-AF282491D35F}"/>
          </ac:picMkLst>
        </pc:picChg>
        <pc:picChg chg="del">
          <ac:chgData name="张 鑫" userId="2f2870ad27165835" providerId="LiveId" clId="{4D92CA68-B019-4AC9-8123-5CD826573F53}" dt="2022-04-18T06:55:17.612" v="62" actId="478"/>
          <ac:picMkLst>
            <pc:docMk/>
            <pc:sldMk cId="3673627170" sldId="268"/>
            <ac:picMk id="21" creationId="{0A9DBFF0-2D39-4D23-B5BD-C2A1F8990348}"/>
          </ac:picMkLst>
        </pc:picChg>
        <pc:picChg chg="del">
          <ac:chgData name="张 鑫" userId="2f2870ad27165835" providerId="LiveId" clId="{4D92CA68-B019-4AC9-8123-5CD826573F53}" dt="2022-04-18T06:55:17.612" v="62" actId="478"/>
          <ac:picMkLst>
            <pc:docMk/>
            <pc:sldMk cId="3673627170" sldId="268"/>
            <ac:picMk id="22" creationId="{673499AE-8D65-48FA-9203-959CEAEEE168}"/>
          </ac:picMkLst>
        </pc:picChg>
        <pc:picChg chg="del">
          <ac:chgData name="张 鑫" userId="2f2870ad27165835" providerId="LiveId" clId="{4D92CA68-B019-4AC9-8123-5CD826573F53}" dt="2022-04-18T06:55:17.612" v="62" actId="478"/>
          <ac:picMkLst>
            <pc:docMk/>
            <pc:sldMk cId="3673627170" sldId="268"/>
            <ac:picMk id="23" creationId="{5F570790-A163-4628-B8F3-7B50E9DD7EE6}"/>
          </ac:picMkLst>
        </pc:picChg>
        <pc:picChg chg="add mod">
          <ac:chgData name="张 鑫" userId="2f2870ad27165835" providerId="LiveId" clId="{4D92CA68-B019-4AC9-8123-5CD826573F53}" dt="2022-04-18T06:56:33.068" v="71" actId="571"/>
          <ac:picMkLst>
            <pc:docMk/>
            <pc:sldMk cId="3673627170" sldId="268"/>
            <ac:picMk id="26" creationId="{9D3EAB46-4B57-4142-96BD-7FD63F823F0E}"/>
          </ac:picMkLst>
        </pc:picChg>
        <pc:picChg chg="add mod">
          <ac:chgData name="张 鑫" userId="2f2870ad27165835" providerId="LiveId" clId="{4D92CA68-B019-4AC9-8123-5CD826573F53}" dt="2022-04-18T06:56:34.318" v="72" actId="571"/>
          <ac:picMkLst>
            <pc:docMk/>
            <pc:sldMk cId="3673627170" sldId="268"/>
            <ac:picMk id="27" creationId="{12C51FAF-1BDE-404F-9BCE-6665B1F6C235}"/>
          </ac:picMkLst>
        </pc:picChg>
        <pc:picChg chg="add mod">
          <ac:chgData name="张 鑫" userId="2f2870ad27165835" providerId="LiveId" clId="{4D92CA68-B019-4AC9-8123-5CD826573F53}" dt="2022-04-18T06:56:34.537" v="73" actId="571"/>
          <ac:picMkLst>
            <pc:docMk/>
            <pc:sldMk cId="3673627170" sldId="268"/>
            <ac:picMk id="28" creationId="{BB9BE868-E468-4DE0-B157-B52EB2DEFCF0}"/>
          </ac:picMkLst>
        </pc:picChg>
        <pc:picChg chg="add del mod">
          <ac:chgData name="张 鑫" userId="2f2870ad27165835" providerId="LiveId" clId="{4D92CA68-B019-4AC9-8123-5CD826573F53}" dt="2022-04-18T06:56:37.523" v="75" actId="478"/>
          <ac:picMkLst>
            <pc:docMk/>
            <pc:sldMk cId="3673627170" sldId="268"/>
            <ac:picMk id="29" creationId="{1EFE66B5-9C99-4E5C-9885-E513FF87DFAE}"/>
          </ac:picMkLst>
        </pc:picChg>
        <pc:picChg chg="add mod">
          <ac:chgData name="张 鑫" userId="2f2870ad27165835" providerId="LiveId" clId="{4D92CA68-B019-4AC9-8123-5CD826573F53}" dt="2022-04-18T06:56:45.149" v="76" actId="571"/>
          <ac:picMkLst>
            <pc:docMk/>
            <pc:sldMk cId="3673627170" sldId="268"/>
            <ac:picMk id="30" creationId="{12B2DB87-5499-41E1-B843-9635925EB7D1}"/>
          </ac:picMkLst>
        </pc:picChg>
        <pc:picChg chg="add mod">
          <ac:chgData name="张 鑫" userId="2f2870ad27165835" providerId="LiveId" clId="{4D92CA68-B019-4AC9-8123-5CD826573F53}" dt="2022-04-18T06:56:45.149" v="76" actId="571"/>
          <ac:picMkLst>
            <pc:docMk/>
            <pc:sldMk cId="3673627170" sldId="268"/>
            <ac:picMk id="31" creationId="{F179C557-7176-4A17-85A7-393F33074C83}"/>
          </ac:picMkLst>
        </pc:picChg>
        <pc:picChg chg="add mod">
          <ac:chgData name="张 鑫" userId="2f2870ad27165835" providerId="LiveId" clId="{4D92CA68-B019-4AC9-8123-5CD826573F53}" dt="2022-04-18T06:56:45.149" v="76" actId="571"/>
          <ac:picMkLst>
            <pc:docMk/>
            <pc:sldMk cId="3673627170" sldId="268"/>
            <ac:picMk id="32" creationId="{DBC064DB-223A-4814-84B1-30A231F28373}"/>
          </ac:picMkLst>
        </pc:picChg>
        <pc:picChg chg="add mod">
          <ac:chgData name="张 鑫" userId="2f2870ad27165835" providerId="LiveId" clId="{4D92CA68-B019-4AC9-8123-5CD826573F53}" dt="2022-04-18T06:56:45.149" v="76" actId="571"/>
          <ac:picMkLst>
            <pc:docMk/>
            <pc:sldMk cId="3673627170" sldId="268"/>
            <ac:picMk id="33" creationId="{43A20486-CE7C-45BF-8A4E-1B77E4D5CEEE}"/>
          </ac:picMkLst>
        </pc:picChg>
        <pc:picChg chg="add del mod">
          <ac:chgData name="张 鑫" userId="2f2870ad27165835" providerId="LiveId" clId="{4D92CA68-B019-4AC9-8123-5CD826573F53}" dt="2022-04-18T06:56:50.164" v="78" actId="478"/>
          <ac:picMkLst>
            <pc:docMk/>
            <pc:sldMk cId="3673627170" sldId="268"/>
            <ac:picMk id="34" creationId="{95535F10-A515-4AAF-9EF6-C851F1C2EFB5}"/>
          </ac:picMkLst>
        </pc:picChg>
        <pc:picChg chg="add mod">
          <ac:chgData name="张 鑫" userId="2f2870ad27165835" providerId="LiveId" clId="{4D92CA68-B019-4AC9-8123-5CD826573F53}" dt="2022-04-18T06:56:46.977" v="77" actId="571"/>
          <ac:picMkLst>
            <pc:docMk/>
            <pc:sldMk cId="3673627170" sldId="268"/>
            <ac:picMk id="35" creationId="{5287C70B-26E8-45C4-A199-8ED2041E004C}"/>
          </ac:picMkLst>
        </pc:picChg>
        <pc:picChg chg="add mod">
          <ac:chgData name="张 鑫" userId="2f2870ad27165835" providerId="LiveId" clId="{4D92CA68-B019-4AC9-8123-5CD826573F53}" dt="2022-04-18T06:56:46.977" v="77" actId="571"/>
          <ac:picMkLst>
            <pc:docMk/>
            <pc:sldMk cId="3673627170" sldId="268"/>
            <ac:picMk id="36" creationId="{46D635FF-DB10-4484-8AEC-AB6421C5208E}"/>
          </ac:picMkLst>
        </pc:picChg>
        <pc:picChg chg="add del mod">
          <ac:chgData name="张 鑫" userId="2f2870ad27165835" providerId="LiveId" clId="{4D92CA68-B019-4AC9-8123-5CD826573F53}" dt="2022-04-18T06:56:50.164" v="78" actId="478"/>
          <ac:picMkLst>
            <pc:docMk/>
            <pc:sldMk cId="3673627170" sldId="268"/>
            <ac:picMk id="37" creationId="{C025AB85-74AB-4DE6-9F23-AABE36D478F0}"/>
          </ac:picMkLst>
        </pc:picChg>
      </pc:sldChg>
      <pc:sldChg chg="modSp mod">
        <pc:chgData name="张 鑫" userId="2f2870ad27165835" providerId="LiveId" clId="{4D92CA68-B019-4AC9-8123-5CD826573F53}" dt="2022-04-18T06:57:13.323" v="81" actId="1076"/>
        <pc:sldMkLst>
          <pc:docMk/>
          <pc:sldMk cId="3843199947" sldId="273"/>
        </pc:sldMkLst>
        <pc:spChg chg="mod">
          <ac:chgData name="张 鑫" userId="2f2870ad27165835" providerId="LiveId" clId="{4D92CA68-B019-4AC9-8123-5CD826573F53}" dt="2022-04-18T06:57:13.323" v="81" actId="1076"/>
          <ac:spMkLst>
            <pc:docMk/>
            <pc:sldMk cId="3843199947" sldId="273"/>
            <ac:spMk id="17" creationId="{BDB4582E-E058-4853-A434-A8DAE87821D4}"/>
          </ac:spMkLst>
        </pc:spChg>
        <pc:graphicFrameChg chg="mod modGraphic">
          <ac:chgData name="张 鑫" userId="2f2870ad27165835" providerId="LiveId" clId="{4D92CA68-B019-4AC9-8123-5CD826573F53}" dt="2022-04-18T06:57:13.323" v="81" actId="1076"/>
          <ac:graphicFrameMkLst>
            <pc:docMk/>
            <pc:sldMk cId="3843199947" sldId="273"/>
            <ac:graphicFrameMk id="16" creationId="{6DFC2876-4822-49FB-9C87-C7A54D40A570}"/>
          </ac:graphicFrameMkLst>
        </pc:graphicFrameChg>
      </pc:sldChg>
      <pc:sldChg chg="addSp delSp modSp mod">
        <pc:chgData name="张 鑫" userId="2f2870ad27165835" providerId="LiveId" clId="{4D92CA68-B019-4AC9-8123-5CD826573F53}" dt="2022-04-18T06:58:01.870" v="94" actId="22"/>
        <pc:sldMkLst>
          <pc:docMk/>
          <pc:sldMk cId="2968072655" sldId="275"/>
        </pc:sldMkLst>
        <pc:spChg chg="add mod">
          <ac:chgData name="张 鑫" userId="2f2870ad27165835" providerId="LiveId" clId="{4D92CA68-B019-4AC9-8123-5CD826573F53}" dt="2022-04-18T06:58:01.026" v="92" actId="164"/>
          <ac:spMkLst>
            <pc:docMk/>
            <pc:sldMk cId="2968072655" sldId="275"/>
            <ac:spMk id="3" creationId="{F1DD2619-4992-485B-BDB1-1C35BBC793A0}"/>
          </ac:spMkLst>
        </pc:spChg>
        <pc:spChg chg="add del">
          <ac:chgData name="张 鑫" userId="2f2870ad27165835" providerId="LiveId" clId="{4D92CA68-B019-4AC9-8123-5CD826573F53}" dt="2022-04-18T06:58:01.870" v="94" actId="22"/>
          <ac:spMkLst>
            <pc:docMk/>
            <pc:sldMk cId="2968072655" sldId="275"/>
            <ac:spMk id="8" creationId="{37544F9E-B056-4871-B83D-47A416B500F6}"/>
          </ac:spMkLst>
        </pc:spChg>
        <pc:grpChg chg="add mod">
          <ac:chgData name="张 鑫" userId="2f2870ad27165835" providerId="LiveId" clId="{4D92CA68-B019-4AC9-8123-5CD826573F53}" dt="2022-04-18T06:58:01.026" v="92" actId="164"/>
          <ac:grpSpMkLst>
            <pc:docMk/>
            <pc:sldMk cId="2968072655" sldId="275"/>
            <ac:grpSpMk id="4" creationId="{E6331817-B56A-45C9-96AD-0512B6955488}"/>
          </ac:grpSpMkLst>
        </pc:grpChg>
        <pc:graphicFrameChg chg="mod">
          <ac:chgData name="张 鑫" userId="2f2870ad27165835" providerId="LiveId" clId="{4D92CA68-B019-4AC9-8123-5CD826573F53}" dt="2022-04-18T06:57:20.667" v="82" actId="1076"/>
          <ac:graphicFrameMkLst>
            <pc:docMk/>
            <pc:sldMk cId="2968072655" sldId="275"/>
            <ac:graphicFrameMk id="2" creationId="{391A1DBD-FCFE-46D2-87A8-D5E625BEA1AE}"/>
          </ac:graphicFrameMkLst>
        </pc:graphicFrameChg>
        <pc:picChg chg="mod">
          <ac:chgData name="张 鑫" userId="2f2870ad27165835" providerId="LiveId" clId="{4D92CA68-B019-4AC9-8123-5CD826573F53}" dt="2022-04-18T06:58:01.026" v="92" actId="164"/>
          <ac:picMkLst>
            <pc:docMk/>
            <pc:sldMk cId="2968072655" sldId="275"/>
            <ac:picMk id="82" creationId="{94B93C64-ECEC-4E05-AB6D-8FE6326A5FAA}"/>
          </ac:picMkLst>
        </pc:picChg>
      </pc:sldChg>
      <pc:sldChg chg="modSp mod">
        <pc:chgData name="张 鑫" userId="2f2870ad27165835" providerId="LiveId" clId="{4D92CA68-B019-4AC9-8123-5CD826573F53}" dt="2022-04-18T06:58:08.245" v="95" actId="113"/>
        <pc:sldMkLst>
          <pc:docMk/>
          <pc:sldMk cId="3849349144" sldId="277"/>
        </pc:sldMkLst>
        <pc:spChg chg="mod">
          <ac:chgData name="张 鑫" userId="2f2870ad27165835" providerId="LiveId" clId="{4D92CA68-B019-4AC9-8123-5CD826573F53}" dt="2022-04-18T06:58:08.245" v="95" actId="113"/>
          <ac:spMkLst>
            <pc:docMk/>
            <pc:sldMk cId="3849349144" sldId="277"/>
            <ac:spMk id="19" creationId="{55F98A02-34A4-429D-92BF-867A6AB6A850}"/>
          </ac:spMkLst>
        </pc:spChg>
      </pc:sldChg>
      <pc:sldChg chg="modSp mod">
        <pc:chgData name="张 鑫" userId="2f2870ad27165835" providerId="LiveId" clId="{4D92CA68-B019-4AC9-8123-5CD826573F53}" dt="2022-04-18T06:58:43.919" v="126" actId="20577"/>
        <pc:sldMkLst>
          <pc:docMk/>
          <pc:sldMk cId="916076948" sldId="279"/>
        </pc:sldMkLst>
        <pc:spChg chg="mod">
          <ac:chgData name="张 鑫" userId="2f2870ad27165835" providerId="LiveId" clId="{4D92CA68-B019-4AC9-8123-5CD826573F53}" dt="2022-04-18T06:58:43.919" v="126" actId="20577"/>
          <ac:spMkLst>
            <pc:docMk/>
            <pc:sldMk cId="916076948" sldId="279"/>
            <ac:spMk id="11" creationId="{B0DF5DB0-D1DB-4973-B997-B9A1040E5E1F}"/>
          </ac:spMkLst>
        </pc:spChg>
      </pc:sldChg>
      <pc:sldChg chg="addSp delSp modSp mod modClrScheme chgLayout">
        <pc:chgData name="张 鑫" userId="2f2870ad27165835" providerId="LiveId" clId="{4D92CA68-B019-4AC9-8123-5CD826573F53}" dt="2022-04-18T07:44:46.200" v="417" actId="478"/>
        <pc:sldMkLst>
          <pc:docMk/>
          <pc:sldMk cId="2866721647" sldId="281"/>
        </pc:sldMkLst>
        <pc:spChg chg="add mod ord">
          <ac:chgData name="张 鑫" userId="2f2870ad27165835" providerId="LiveId" clId="{4D92CA68-B019-4AC9-8123-5CD826573F53}" dt="2022-04-18T07:44:19.872" v="397" actId="20577"/>
          <ac:spMkLst>
            <pc:docMk/>
            <pc:sldMk cId="2866721647" sldId="281"/>
            <ac:spMk id="2" creationId="{405B07E4-CE3A-4EA6-A684-13F5E194376C}"/>
          </ac:spMkLst>
        </pc:spChg>
        <pc:spChg chg="add mod ord">
          <ac:chgData name="张 鑫" userId="2f2870ad27165835" providerId="LiveId" clId="{4D92CA68-B019-4AC9-8123-5CD826573F53}" dt="2022-04-18T07:44:28.840" v="403"/>
          <ac:spMkLst>
            <pc:docMk/>
            <pc:sldMk cId="2866721647" sldId="281"/>
            <ac:spMk id="3" creationId="{9D6E2C81-53AF-46C9-AA63-F62BFCBE07A3}"/>
          </ac:spMkLst>
        </pc:spChg>
        <pc:spChg chg="add del mod ord">
          <ac:chgData name="张 鑫" userId="2f2870ad27165835" providerId="LiveId" clId="{4D92CA68-B019-4AC9-8123-5CD826573F53}" dt="2022-04-18T07:44:43.841" v="416" actId="478"/>
          <ac:spMkLst>
            <pc:docMk/>
            <pc:sldMk cId="2866721647" sldId="281"/>
            <ac:spMk id="4" creationId="{86114C2B-29CE-48F7-819E-BAB933495587}"/>
          </ac:spMkLst>
        </pc:spChg>
        <pc:spChg chg="add del mod">
          <ac:chgData name="张 鑫" userId="2f2870ad27165835" providerId="LiveId" clId="{4D92CA68-B019-4AC9-8123-5CD826573F53}" dt="2022-04-18T07:44:46.200" v="417" actId="478"/>
          <ac:spMkLst>
            <pc:docMk/>
            <pc:sldMk cId="2866721647" sldId="281"/>
            <ac:spMk id="6" creationId="{C10B1D6E-17EC-4D31-8537-756E099DA5C3}"/>
          </ac:spMkLst>
        </pc:spChg>
        <pc:spChg chg="del mod">
          <ac:chgData name="张 鑫" userId="2f2870ad27165835" providerId="LiveId" clId="{4D92CA68-B019-4AC9-8123-5CD826573F53}" dt="2022-04-18T07:44:20.793" v="399"/>
          <ac:spMkLst>
            <pc:docMk/>
            <pc:sldMk cId="2866721647" sldId="281"/>
            <ac:spMk id="8" creationId="{FFF5BEAF-767B-42D2-8DE5-B51B3C141E92}"/>
          </ac:spMkLst>
        </pc:spChg>
        <pc:spChg chg="del mod">
          <ac:chgData name="张 鑫" userId="2f2870ad27165835" providerId="LiveId" clId="{4D92CA68-B019-4AC9-8123-5CD826573F53}" dt="2022-04-18T07:44:37.857" v="415"/>
          <ac:spMkLst>
            <pc:docMk/>
            <pc:sldMk cId="2866721647" sldId="281"/>
            <ac:spMk id="10" creationId="{035CA3DC-6754-4000-9D64-12B2B81E04F6}"/>
          </ac:spMkLst>
        </pc:spChg>
      </pc:sldChg>
      <pc:sldChg chg="del">
        <pc:chgData name="张 鑫" userId="2f2870ad27165835" providerId="LiveId" clId="{4D92CA68-B019-4AC9-8123-5CD826573F53}" dt="2022-04-18T06:46:33.913" v="18" actId="47"/>
        <pc:sldMkLst>
          <pc:docMk/>
          <pc:sldMk cId="2020611324" sldId="315"/>
        </pc:sldMkLst>
      </pc:sldChg>
      <pc:sldChg chg="del">
        <pc:chgData name="张 鑫" userId="2f2870ad27165835" providerId="LiveId" clId="{4D92CA68-B019-4AC9-8123-5CD826573F53}" dt="2022-04-18T06:46:33.663" v="17" actId="47"/>
        <pc:sldMkLst>
          <pc:docMk/>
          <pc:sldMk cId="1017731531" sldId="316"/>
        </pc:sldMkLst>
      </pc:sldChg>
      <pc:sldChg chg="del">
        <pc:chgData name="张 鑫" userId="2f2870ad27165835" providerId="LiveId" clId="{4D92CA68-B019-4AC9-8123-5CD826573F53}" dt="2022-04-18T06:46:33.319" v="16" actId="47"/>
        <pc:sldMkLst>
          <pc:docMk/>
          <pc:sldMk cId="3494536048" sldId="317"/>
        </pc:sldMkLst>
      </pc:sldChg>
      <pc:sldChg chg="addSp delSp modSp mod chgLayout">
        <pc:chgData name="张 鑫" userId="2f2870ad27165835" providerId="LiveId" clId="{4D92CA68-B019-4AC9-8123-5CD826573F53}" dt="2022-04-18T07:42:10.081" v="353" actId="21"/>
        <pc:sldMkLst>
          <pc:docMk/>
          <pc:sldMk cId="3418464970" sldId="319"/>
        </pc:sldMkLst>
        <pc:spChg chg="mod ord">
          <ac:chgData name="张 鑫" userId="2f2870ad27165835" providerId="LiveId" clId="{4D92CA68-B019-4AC9-8123-5CD826573F53}" dt="2022-04-18T07:38:56.864" v="258" actId="700"/>
          <ac:spMkLst>
            <pc:docMk/>
            <pc:sldMk cId="3418464970" sldId="319"/>
            <ac:spMk id="2" creationId="{FCB275E6-78C6-403C-978B-647EDEA2F939}"/>
          </ac:spMkLst>
        </pc:spChg>
        <pc:spChg chg="mod ord">
          <ac:chgData name="张 鑫" userId="2f2870ad27165835" providerId="LiveId" clId="{4D92CA68-B019-4AC9-8123-5CD826573F53}" dt="2022-04-18T07:38:56.864" v="258" actId="700"/>
          <ac:spMkLst>
            <pc:docMk/>
            <pc:sldMk cId="3418464970" sldId="319"/>
            <ac:spMk id="3" creationId="{CA6B1D39-4D76-4BB5-ACA6-277BB6D0336A}"/>
          </ac:spMkLst>
        </pc:spChg>
        <pc:spChg chg="add del mod">
          <ac:chgData name="张 鑫" userId="2f2870ad27165835" providerId="LiveId" clId="{4D92CA68-B019-4AC9-8123-5CD826573F53}" dt="2022-04-18T07:35:13.802" v="152"/>
          <ac:spMkLst>
            <pc:docMk/>
            <pc:sldMk cId="3418464970" sldId="319"/>
            <ac:spMk id="4" creationId="{11FB7EB6-5406-476E-8740-0E21F849A37B}"/>
          </ac:spMkLst>
        </pc:spChg>
        <pc:spChg chg="add del mod">
          <ac:chgData name="张 鑫" userId="2f2870ad27165835" providerId="LiveId" clId="{4D92CA68-B019-4AC9-8123-5CD826573F53}" dt="2022-04-18T07:35:13.802" v="154"/>
          <ac:spMkLst>
            <pc:docMk/>
            <pc:sldMk cId="3418464970" sldId="319"/>
            <ac:spMk id="5" creationId="{A41BE503-6077-45AF-B10A-DEA57175AA5A}"/>
          </ac:spMkLst>
        </pc:spChg>
        <pc:spChg chg="add del">
          <ac:chgData name="张 鑫" userId="2f2870ad27165835" providerId="LiveId" clId="{4D92CA68-B019-4AC9-8123-5CD826573F53}" dt="2022-04-18T07:35:13.802" v="152"/>
          <ac:spMkLst>
            <pc:docMk/>
            <pc:sldMk cId="3418464970" sldId="319"/>
            <ac:spMk id="6" creationId="{BC069965-B379-4B90-B6DF-E865DD4872B2}"/>
          </ac:spMkLst>
        </pc:spChg>
        <pc:spChg chg="del mod">
          <ac:chgData name="张 鑫" userId="2f2870ad27165835" providerId="LiveId" clId="{4D92CA68-B019-4AC9-8123-5CD826573F53}" dt="2022-04-18T07:35:16.161" v="155" actId="21"/>
          <ac:spMkLst>
            <pc:docMk/>
            <pc:sldMk cId="3418464970" sldId="319"/>
            <ac:spMk id="7" creationId="{9291F686-26A1-4BA3-B7BD-31EDDBD2541F}"/>
          </ac:spMkLst>
        </pc:spChg>
        <pc:spChg chg="add del">
          <ac:chgData name="张 鑫" userId="2f2870ad27165835" providerId="LiveId" clId="{4D92CA68-B019-4AC9-8123-5CD826573F53}" dt="2022-04-18T07:35:13.802" v="154"/>
          <ac:spMkLst>
            <pc:docMk/>
            <pc:sldMk cId="3418464970" sldId="319"/>
            <ac:spMk id="8" creationId="{AC603FFE-B750-4345-AA71-F8661E27B82D}"/>
          </ac:spMkLst>
        </pc:spChg>
        <pc:spChg chg="del mod">
          <ac:chgData name="张 鑫" userId="2f2870ad27165835" providerId="LiveId" clId="{4D92CA68-B019-4AC9-8123-5CD826573F53}" dt="2022-04-18T07:35:16.161" v="155" actId="21"/>
          <ac:spMkLst>
            <pc:docMk/>
            <pc:sldMk cId="3418464970" sldId="319"/>
            <ac:spMk id="9" creationId="{C6084CEC-4147-446E-93E6-9E07373FA2D6}"/>
          </ac:spMkLst>
        </pc:spChg>
        <pc:spChg chg="mod">
          <ac:chgData name="张 鑫" userId="2f2870ad27165835" providerId="LiveId" clId="{4D92CA68-B019-4AC9-8123-5CD826573F53}" dt="2022-04-18T07:35:28.364" v="160"/>
          <ac:spMkLst>
            <pc:docMk/>
            <pc:sldMk cId="3418464970" sldId="319"/>
            <ac:spMk id="11" creationId="{3E687495-B58C-455A-8500-8FE469925FF8}"/>
          </ac:spMkLst>
        </pc:spChg>
        <pc:spChg chg="mod">
          <ac:chgData name="张 鑫" userId="2f2870ad27165835" providerId="LiveId" clId="{4D92CA68-B019-4AC9-8123-5CD826573F53}" dt="2022-04-18T07:35:28.364" v="160"/>
          <ac:spMkLst>
            <pc:docMk/>
            <pc:sldMk cId="3418464970" sldId="319"/>
            <ac:spMk id="12" creationId="{BB4AF303-EDC4-4C6B-BB5A-3A0CF63BFD0D}"/>
          </ac:spMkLst>
        </pc:spChg>
        <pc:spChg chg="mod">
          <ac:chgData name="张 鑫" userId="2f2870ad27165835" providerId="LiveId" clId="{4D92CA68-B019-4AC9-8123-5CD826573F53}" dt="2022-04-18T07:35:28.364" v="160"/>
          <ac:spMkLst>
            <pc:docMk/>
            <pc:sldMk cId="3418464970" sldId="319"/>
            <ac:spMk id="13" creationId="{8E7FEA05-55FB-4D37-95C1-E45DF2EFC7FD}"/>
          </ac:spMkLst>
        </pc:spChg>
        <pc:spChg chg="mod">
          <ac:chgData name="张 鑫" userId="2f2870ad27165835" providerId="LiveId" clId="{4D92CA68-B019-4AC9-8123-5CD826573F53}" dt="2022-04-18T07:35:28.364" v="160"/>
          <ac:spMkLst>
            <pc:docMk/>
            <pc:sldMk cId="3418464970" sldId="319"/>
            <ac:spMk id="14" creationId="{22146D72-7DC6-4119-97DB-3A43742A026A}"/>
          </ac:spMkLst>
        </pc:spChg>
        <pc:spChg chg="mod">
          <ac:chgData name="张 鑫" userId="2f2870ad27165835" providerId="LiveId" clId="{4D92CA68-B019-4AC9-8123-5CD826573F53}" dt="2022-04-18T07:35:28.364" v="160"/>
          <ac:spMkLst>
            <pc:docMk/>
            <pc:sldMk cId="3418464970" sldId="319"/>
            <ac:spMk id="15" creationId="{3DD6ABE9-38A1-404B-9652-783418BE9F22}"/>
          </ac:spMkLst>
        </pc:spChg>
        <pc:spChg chg="add del mod ord">
          <ac:chgData name="张 鑫" userId="2f2870ad27165835" providerId="LiveId" clId="{4D92CA68-B019-4AC9-8123-5CD826573F53}" dt="2022-04-18T07:38:19.487" v="227" actId="700"/>
          <ac:spMkLst>
            <pc:docMk/>
            <pc:sldMk cId="3418464970" sldId="319"/>
            <ac:spMk id="19" creationId="{070B0D04-70E0-42F2-BC0D-F3D0937C1C9D}"/>
          </ac:spMkLst>
        </pc:spChg>
        <pc:spChg chg="add mod ord">
          <ac:chgData name="张 鑫" userId="2f2870ad27165835" providerId="LiveId" clId="{4D92CA68-B019-4AC9-8123-5CD826573F53}" dt="2022-04-18T07:38:56.864" v="258" actId="700"/>
          <ac:spMkLst>
            <pc:docMk/>
            <pc:sldMk cId="3418464970" sldId="319"/>
            <ac:spMk id="20" creationId="{B178A67A-42B9-4B6B-8C93-A8F9B2DEBA9A}"/>
          </ac:spMkLst>
        </pc:spChg>
        <pc:spChg chg="add del mod">
          <ac:chgData name="张 鑫" userId="2f2870ad27165835" providerId="LiveId" clId="{4D92CA68-B019-4AC9-8123-5CD826573F53}" dt="2022-04-18T07:41:18.751" v="334" actId="21"/>
          <ac:spMkLst>
            <pc:docMk/>
            <pc:sldMk cId="3418464970" sldId="319"/>
            <ac:spMk id="21" creationId="{5864F14A-865E-4AAE-B5F6-A729C4592266}"/>
          </ac:spMkLst>
        </pc:spChg>
        <pc:spChg chg="add del mod">
          <ac:chgData name="张 鑫" userId="2f2870ad27165835" providerId="LiveId" clId="{4D92CA68-B019-4AC9-8123-5CD826573F53}" dt="2022-04-18T07:41:18.751" v="334" actId="21"/>
          <ac:spMkLst>
            <pc:docMk/>
            <pc:sldMk cId="3418464970" sldId="319"/>
            <ac:spMk id="22" creationId="{7F7F9D0B-5E75-45B9-BD46-D185F37F1909}"/>
          </ac:spMkLst>
        </pc:spChg>
        <pc:spChg chg="add del mod">
          <ac:chgData name="张 鑫" userId="2f2870ad27165835" providerId="LiveId" clId="{4D92CA68-B019-4AC9-8123-5CD826573F53}" dt="2022-04-18T07:41:03.642" v="330"/>
          <ac:spMkLst>
            <pc:docMk/>
            <pc:sldMk cId="3418464970" sldId="319"/>
            <ac:spMk id="23" creationId="{EFE57692-7343-42B8-80FA-F0283119B850}"/>
          </ac:spMkLst>
        </pc:spChg>
        <pc:spChg chg="add del">
          <ac:chgData name="张 鑫" userId="2f2870ad27165835" providerId="LiveId" clId="{4D92CA68-B019-4AC9-8123-5CD826573F53}" dt="2022-04-18T07:41:03.642" v="330"/>
          <ac:spMkLst>
            <pc:docMk/>
            <pc:sldMk cId="3418464970" sldId="319"/>
            <ac:spMk id="24" creationId="{C30EAD1E-CF66-4784-9653-69763ADB043B}"/>
          </ac:spMkLst>
        </pc:spChg>
        <pc:spChg chg="del mod">
          <ac:chgData name="张 鑫" userId="2f2870ad27165835" providerId="LiveId" clId="{4D92CA68-B019-4AC9-8123-5CD826573F53}" dt="2022-04-18T07:41:05.063" v="331" actId="21"/>
          <ac:spMkLst>
            <pc:docMk/>
            <pc:sldMk cId="3418464970" sldId="319"/>
            <ac:spMk id="25" creationId="{98E8236E-4A08-415B-9C2C-EF4F3A59A116}"/>
          </ac:spMkLst>
        </pc:spChg>
        <pc:spChg chg="add del mod">
          <ac:chgData name="张 鑫" userId="2f2870ad27165835" providerId="LiveId" clId="{4D92CA68-B019-4AC9-8123-5CD826573F53}" dt="2022-04-18T07:41:40.642" v="346" actId="21"/>
          <ac:spMkLst>
            <pc:docMk/>
            <pc:sldMk cId="3418464970" sldId="319"/>
            <ac:spMk id="26" creationId="{CAAAC176-3355-4DC3-A3A1-9A5596F4341D}"/>
          </ac:spMkLst>
        </pc:spChg>
        <pc:spChg chg="add del">
          <ac:chgData name="张 鑫" userId="2f2870ad27165835" providerId="LiveId" clId="{4D92CA68-B019-4AC9-8123-5CD826573F53}" dt="2022-04-18T07:41:38.205" v="345"/>
          <ac:spMkLst>
            <pc:docMk/>
            <pc:sldMk cId="3418464970" sldId="319"/>
            <ac:spMk id="27" creationId="{5F98EBAF-E2C3-4116-AB7F-518FFC80DE9E}"/>
          </ac:spMkLst>
        </pc:spChg>
        <pc:spChg chg="add del mod">
          <ac:chgData name="张 鑫" userId="2f2870ad27165835" providerId="LiveId" clId="{4D92CA68-B019-4AC9-8123-5CD826573F53}" dt="2022-04-18T07:41:38.205" v="345"/>
          <ac:spMkLst>
            <pc:docMk/>
            <pc:sldMk cId="3418464970" sldId="319"/>
            <ac:spMk id="28" creationId="{74D45CE4-FD12-46C9-ADE8-56E11F328880}"/>
          </ac:spMkLst>
        </pc:spChg>
        <pc:spChg chg="add del mod">
          <ac:chgData name="张 鑫" userId="2f2870ad27165835" providerId="LiveId" clId="{4D92CA68-B019-4AC9-8123-5CD826573F53}" dt="2022-04-18T07:42:08.440" v="352"/>
          <ac:spMkLst>
            <pc:docMk/>
            <pc:sldMk cId="3418464970" sldId="319"/>
            <ac:spMk id="29" creationId="{0223E527-7AD0-4C9F-8ABA-2ACAB8C948D9}"/>
          </ac:spMkLst>
        </pc:spChg>
        <pc:spChg chg="add del">
          <ac:chgData name="张 鑫" userId="2f2870ad27165835" providerId="LiveId" clId="{4D92CA68-B019-4AC9-8123-5CD826573F53}" dt="2022-04-18T07:42:08.440" v="352"/>
          <ac:spMkLst>
            <pc:docMk/>
            <pc:sldMk cId="3418464970" sldId="319"/>
            <ac:spMk id="30" creationId="{FE960524-EECD-4E9F-A6C1-756B07423A3D}"/>
          </ac:spMkLst>
        </pc:spChg>
        <pc:spChg chg="del mod">
          <ac:chgData name="张 鑫" userId="2f2870ad27165835" providerId="LiveId" clId="{4D92CA68-B019-4AC9-8123-5CD826573F53}" dt="2022-04-18T07:42:10.081" v="353" actId="21"/>
          <ac:spMkLst>
            <pc:docMk/>
            <pc:sldMk cId="3418464970" sldId="319"/>
            <ac:spMk id="31" creationId="{5C310841-FAEF-4783-AA71-4AC0D95A7EE8}"/>
          </ac:spMkLst>
        </pc:spChg>
        <pc:grpChg chg="add del mod">
          <ac:chgData name="张 鑫" userId="2f2870ad27165835" providerId="LiveId" clId="{4D92CA68-B019-4AC9-8123-5CD826573F53}" dt="2022-04-18T07:41:25.142" v="336" actId="21"/>
          <ac:grpSpMkLst>
            <pc:docMk/>
            <pc:sldMk cId="3418464970" sldId="319"/>
            <ac:grpSpMk id="10" creationId="{BA542DEB-114D-4C34-8C8E-6A098B37516C}"/>
          </ac:grpSpMkLst>
        </pc:grpChg>
        <pc:picChg chg="add del mod">
          <ac:chgData name="张 鑫" userId="2f2870ad27165835" providerId="LiveId" clId="{4D92CA68-B019-4AC9-8123-5CD826573F53}" dt="2022-04-18T07:36:40.722" v="180" actId="21"/>
          <ac:picMkLst>
            <pc:docMk/>
            <pc:sldMk cId="3418464970" sldId="319"/>
            <ac:picMk id="17" creationId="{726379FB-FFAA-44F3-8DCC-65523AD202B7}"/>
          </ac:picMkLst>
        </pc:picChg>
        <pc:picChg chg="add del mod modVis">
          <ac:chgData name="张 鑫" userId="2f2870ad27165835" providerId="LiveId" clId="{4D92CA68-B019-4AC9-8123-5CD826573F53}" dt="2022-04-18T07:36:30.730" v="173"/>
          <ac:picMkLst>
            <pc:docMk/>
            <pc:sldMk cId="3418464970" sldId="319"/>
            <ac:picMk id="18" creationId="{A4428E77-F872-44C6-9A22-A0C809CC85EB}"/>
          </ac:picMkLst>
        </pc:picChg>
      </pc:sldChg>
      <pc:sldChg chg="addSp delSp modSp mod chgLayout">
        <pc:chgData name="张 鑫" userId="2f2870ad27165835" providerId="LiveId" clId="{4D92CA68-B019-4AC9-8123-5CD826573F53}" dt="2022-04-18T08:44:44.534" v="418" actId="113"/>
        <pc:sldMkLst>
          <pc:docMk/>
          <pc:sldMk cId="146720543" sldId="320"/>
        </pc:sldMkLst>
        <pc:spChg chg="mod ord">
          <ac:chgData name="张 鑫" userId="2f2870ad27165835" providerId="LiveId" clId="{4D92CA68-B019-4AC9-8123-5CD826573F53}" dt="2022-04-18T08:44:44.534" v="418" actId="113"/>
          <ac:spMkLst>
            <pc:docMk/>
            <pc:sldMk cId="146720543" sldId="320"/>
            <ac:spMk id="2" creationId="{1C956993-5752-4DE3-9140-2F0B41AE844C}"/>
          </ac:spMkLst>
        </pc:spChg>
        <pc:spChg chg="mod ord">
          <ac:chgData name="张 鑫" userId="2f2870ad27165835" providerId="LiveId" clId="{4D92CA68-B019-4AC9-8123-5CD826573F53}" dt="2022-04-18T08:44:44.534" v="418" actId="113"/>
          <ac:spMkLst>
            <pc:docMk/>
            <pc:sldMk cId="146720543" sldId="320"/>
            <ac:spMk id="3" creationId="{A27B190E-C842-4259-A159-BB3366FC612F}"/>
          </ac:spMkLst>
        </pc:spChg>
        <pc:spChg chg="mod ord">
          <ac:chgData name="张 鑫" userId="2f2870ad27165835" providerId="LiveId" clId="{4D92CA68-B019-4AC9-8123-5CD826573F53}" dt="2022-04-18T08:44:44.534" v="418" actId="113"/>
          <ac:spMkLst>
            <pc:docMk/>
            <pc:sldMk cId="146720543" sldId="320"/>
            <ac:spMk id="4" creationId="{4EC7C94C-87A0-4D49-951C-EA7AAE6B94CF}"/>
          </ac:spMkLst>
        </pc:spChg>
        <pc:spChg chg="mod ord">
          <ac:chgData name="张 鑫" userId="2f2870ad27165835" providerId="LiveId" clId="{4D92CA68-B019-4AC9-8123-5CD826573F53}" dt="2022-04-18T08:44:44.534" v="418" actId="113"/>
          <ac:spMkLst>
            <pc:docMk/>
            <pc:sldMk cId="146720543" sldId="320"/>
            <ac:spMk id="5" creationId="{938433B3-A3BC-486B-835B-18DA3331BF7E}"/>
          </ac:spMkLst>
        </pc:spChg>
        <pc:spChg chg="mod ord">
          <ac:chgData name="张 鑫" userId="2f2870ad27165835" providerId="LiveId" clId="{4D92CA68-B019-4AC9-8123-5CD826573F53}" dt="2022-04-18T06:52:54.240" v="53" actId="700"/>
          <ac:spMkLst>
            <pc:docMk/>
            <pc:sldMk cId="146720543" sldId="320"/>
            <ac:spMk id="6" creationId="{7E2B3CAB-E6C5-41D2-873B-D84016EFE5E8}"/>
          </ac:spMkLst>
        </pc:spChg>
        <pc:spChg chg="mod ord">
          <ac:chgData name="张 鑫" userId="2f2870ad27165835" providerId="LiveId" clId="{4D92CA68-B019-4AC9-8123-5CD826573F53}" dt="2022-04-18T06:52:54.240" v="53" actId="700"/>
          <ac:spMkLst>
            <pc:docMk/>
            <pc:sldMk cId="146720543" sldId="320"/>
            <ac:spMk id="7" creationId="{B1014BAB-A399-491C-AE24-ABE2A1DBBA11}"/>
          </ac:spMkLst>
        </pc:spChg>
        <pc:spChg chg="mod ord">
          <ac:chgData name="张 鑫" userId="2f2870ad27165835" providerId="LiveId" clId="{4D92CA68-B019-4AC9-8123-5CD826573F53}" dt="2022-04-18T06:52:54.240" v="53" actId="700"/>
          <ac:spMkLst>
            <pc:docMk/>
            <pc:sldMk cId="146720543" sldId="320"/>
            <ac:spMk id="8" creationId="{D558EB82-6501-4091-9FDB-439D8E022A90}"/>
          </ac:spMkLst>
        </pc:spChg>
        <pc:spChg chg="mod ord">
          <ac:chgData name="张 鑫" userId="2f2870ad27165835" providerId="LiveId" clId="{4D92CA68-B019-4AC9-8123-5CD826573F53}" dt="2022-04-18T06:52:54.240" v="53" actId="700"/>
          <ac:spMkLst>
            <pc:docMk/>
            <pc:sldMk cId="146720543" sldId="320"/>
            <ac:spMk id="9" creationId="{747E085B-E6C6-4BA7-9DE9-DBA8FCAED639}"/>
          </ac:spMkLst>
        </pc:spChg>
        <pc:spChg chg="add mod ord">
          <ac:chgData name="张 鑫" userId="2f2870ad27165835" providerId="LiveId" clId="{4D92CA68-B019-4AC9-8123-5CD826573F53}" dt="2022-04-18T06:54:17.384" v="61" actId="1076"/>
          <ac:spMkLst>
            <pc:docMk/>
            <pc:sldMk cId="146720543" sldId="320"/>
            <ac:spMk id="10" creationId="{AFCD8845-2A8F-4190-9507-CA14FE0DA170}"/>
          </ac:spMkLst>
        </pc:spChg>
        <pc:spChg chg="add mod ord">
          <ac:chgData name="张 鑫" userId="2f2870ad27165835" providerId="LiveId" clId="{4D92CA68-B019-4AC9-8123-5CD826573F53}" dt="2022-04-18T06:54:17.384" v="61" actId="1076"/>
          <ac:spMkLst>
            <pc:docMk/>
            <pc:sldMk cId="146720543" sldId="320"/>
            <ac:spMk id="11" creationId="{2E2B5857-090F-4B82-A823-15637588DC91}"/>
          </ac:spMkLst>
        </pc:spChg>
        <pc:spChg chg="add mod ord">
          <ac:chgData name="张 鑫" userId="2f2870ad27165835" providerId="LiveId" clId="{4D92CA68-B019-4AC9-8123-5CD826573F53}" dt="2022-04-18T06:54:17.384" v="61" actId="1076"/>
          <ac:spMkLst>
            <pc:docMk/>
            <pc:sldMk cId="146720543" sldId="320"/>
            <ac:spMk id="12" creationId="{DB57C4BF-208C-4401-AE53-4BE72E9A47EA}"/>
          </ac:spMkLst>
        </pc:spChg>
        <pc:spChg chg="add mod ord">
          <ac:chgData name="张 鑫" userId="2f2870ad27165835" providerId="LiveId" clId="{4D92CA68-B019-4AC9-8123-5CD826573F53}" dt="2022-04-18T06:54:17.384" v="61" actId="1076"/>
          <ac:spMkLst>
            <pc:docMk/>
            <pc:sldMk cId="146720543" sldId="320"/>
            <ac:spMk id="13" creationId="{E5656E41-5121-44E3-80FA-4AF886192BFE}"/>
          </ac:spMkLst>
        </pc:spChg>
        <pc:spChg chg="add del mod">
          <ac:chgData name="张 鑫" userId="2f2870ad27165835" providerId="LiveId" clId="{4D92CA68-B019-4AC9-8123-5CD826573F53}" dt="2022-04-18T07:43:01.414" v="362" actId="21"/>
          <ac:spMkLst>
            <pc:docMk/>
            <pc:sldMk cId="146720543" sldId="320"/>
            <ac:spMk id="14" creationId="{28C2466C-0FD8-4D75-9DE4-2928B5FD8621}"/>
          </ac:spMkLst>
        </pc:spChg>
      </pc:sldChg>
      <pc:sldChg chg="del">
        <pc:chgData name="张 鑫" userId="2f2870ad27165835" providerId="LiveId" clId="{4D92CA68-B019-4AC9-8123-5CD826573F53}" dt="2022-04-18T07:34:16.891" v="132" actId="47"/>
        <pc:sldMkLst>
          <pc:docMk/>
          <pc:sldMk cId="427398715" sldId="322"/>
        </pc:sldMkLst>
      </pc:sldChg>
      <pc:sldChg chg="del">
        <pc:chgData name="张 鑫" userId="2f2870ad27165835" providerId="LiveId" clId="{4D92CA68-B019-4AC9-8123-5CD826573F53}" dt="2022-04-18T06:46:32.866" v="15" actId="47"/>
        <pc:sldMkLst>
          <pc:docMk/>
          <pc:sldMk cId="1325765015" sldId="324"/>
        </pc:sldMkLst>
      </pc:sldChg>
      <pc:sldChg chg="modSp add del mod">
        <pc:chgData name="张 鑫" userId="2f2870ad27165835" providerId="LiveId" clId="{4D92CA68-B019-4AC9-8123-5CD826573F53}" dt="2022-04-18T07:34:04.812" v="131"/>
        <pc:sldMkLst>
          <pc:docMk/>
          <pc:sldMk cId="2004375331" sldId="332"/>
        </pc:sldMkLst>
        <pc:spChg chg="mod">
          <ac:chgData name="张 鑫" userId="2f2870ad27165835" providerId="LiveId" clId="{4D92CA68-B019-4AC9-8123-5CD826573F53}" dt="2022-04-18T07:34:04.812" v="131"/>
          <ac:spMkLst>
            <pc:docMk/>
            <pc:sldMk cId="2004375331" sldId="332"/>
            <ac:spMk id="12" creationId="{841D10D6-C33F-4908-8EB4-3A7BC49CE116}"/>
          </ac:spMkLst>
        </pc:spChg>
      </pc:sldChg>
      <pc:sldMasterChg chg="delSldLayout modSldLayout">
        <pc:chgData name="张 鑫" userId="2f2870ad27165835" providerId="LiveId" clId="{4D92CA68-B019-4AC9-8123-5CD826573F53}" dt="2022-04-18T07:43:27.977" v="372" actId="207"/>
        <pc:sldMasterMkLst>
          <pc:docMk/>
          <pc:sldMasterMk cId="460526067" sldId="2147483648"/>
        </pc:sldMasterMkLst>
        <pc:sldLayoutChg chg="addSp delSp modSp mod">
          <pc:chgData name="张 鑫" userId="2f2870ad27165835" providerId="LiveId" clId="{4D92CA68-B019-4AC9-8123-5CD826573F53}" dt="2022-04-18T07:42:11.925" v="354"/>
          <pc:sldLayoutMkLst>
            <pc:docMk/>
            <pc:sldMasterMk cId="460526067" sldId="2147483648"/>
            <pc:sldLayoutMk cId="3563082799" sldId="2147483649"/>
          </pc:sldLayoutMkLst>
          <pc:spChg chg="mod">
            <ac:chgData name="张 鑫" userId="2f2870ad27165835" providerId="LiveId" clId="{4D92CA68-B019-4AC9-8123-5CD826573F53}" dt="2022-04-18T07:38:14.018" v="226" actId="12788"/>
            <ac:spMkLst>
              <pc:docMk/>
              <pc:sldMasterMk cId="460526067" sldId="2147483648"/>
              <pc:sldLayoutMk cId="3563082799" sldId="2147483649"/>
              <ac:spMk id="2" creationId="{F9A4A373-BD04-4460-8E88-7B80435E922D}"/>
            </ac:spMkLst>
          </pc:spChg>
          <pc:spChg chg="mod">
            <ac:chgData name="张 鑫" userId="2f2870ad27165835" providerId="LiveId" clId="{4D92CA68-B019-4AC9-8123-5CD826573F53}" dt="2022-04-18T07:38:14.018" v="226" actId="12788"/>
            <ac:spMkLst>
              <pc:docMk/>
              <pc:sldMasterMk cId="460526067" sldId="2147483648"/>
              <pc:sldLayoutMk cId="3563082799" sldId="2147483649"/>
              <ac:spMk id="6" creationId="{F425E65F-E623-49EF-978E-238711E6D134}"/>
            </ac:spMkLst>
          </pc:spChg>
          <pc:spChg chg="mod">
            <ac:chgData name="张 鑫" userId="2f2870ad27165835" providerId="LiveId" clId="{4D92CA68-B019-4AC9-8123-5CD826573F53}" dt="2022-04-18T07:38:14.018" v="226" actId="12788"/>
            <ac:spMkLst>
              <pc:docMk/>
              <pc:sldMasterMk cId="460526067" sldId="2147483648"/>
              <pc:sldLayoutMk cId="3563082799" sldId="2147483649"/>
              <ac:spMk id="13" creationId="{35FB820C-9416-460D-8008-75A7DE484DD1}"/>
            </ac:spMkLst>
          </pc:spChg>
          <pc:spChg chg="mod">
            <ac:chgData name="张 鑫" userId="2f2870ad27165835" providerId="LiveId" clId="{4D92CA68-B019-4AC9-8123-5CD826573F53}" dt="2022-04-18T06:48:22.724" v="40" actId="571"/>
            <ac:spMkLst>
              <pc:docMk/>
              <pc:sldMasterMk cId="460526067" sldId="2147483648"/>
              <pc:sldLayoutMk cId="3563082799" sldId="2147483649"/>
              <ac:spMk id="24" creationId="{64CC8A60-5C0F-4196-A0F1-674D6D7CA775}"/>
            </ac:spMkLst>
          </pc:spChg>
          <pc:spChg chg="mod">
            <ac:chgData name="张 鑫" userId="2f2870ad27165835" providerId="LiveId" clId="{4D92CA68-B019-4AC9-8123-5CD826573F53}" dt="2022-04-18T06:48:22.724" v="40" actId="571"/>
            <ac:spMkLst>
              <pc:docMk/>
              <pc:sldMasterMk cId="460526067" sldId="2147483648"/>
              <pc:sldLayoutMk cId="3563082799" sldId="2147483649"/>
              <ac:spMk id="25" creationId="{B0DFA779-D991-4FA5-AF8E-D8654B6A6FD7}"/>
            </ac:spMkLst>
          </pc:spChg>
          <pc:spChg chg="mod">
            <ac:chgData name="张 鑫" userId="2f2870ad27165835" providerId="LiveId" clId="{4D92CA68-B019-4AC9-8123-5CD826573F53}" dt="2022-04-18T06:48:22.724" v="40" actId="571"/>
            <ac:spMkLst>
              <pc:docMk/>
              <pc:sldMasterMk cId="460526067" sldId="2147483648"/>
              <pc:sldLayoutMk cId="3563082799" sldId="2147483649"/>
              <ac:spMk id="26" creationId="{37079C51-19EC-4726-B23F-CF6FAF79EDC9}"/>
            </ac:spMkLst>
          </pc:spChg>
          <pc:spChg chg="add del mod">
            <ac:chgData name="张 鑫" userId="2f2870ad27165835" providerId="LiveId" clId="{4D92CA68-B019-4AC9-8123-5CD826573F53}" dt="2022-04-18T07:35:08.458" v="149" actId="21"/>
            <ac:spMkLst>
              <pc:docMk/>
              <pc:sldMasterMk cId="460526067" sldId="2147483648"/>
              <pc:sldLayoutMk cId="3563082799" sldId="2147483649"/>
              <ac:spMk id="27" creationId="{935B8CD8-1F52-4F0E-B269-1824CE1F0AA5}"/>
            </ac:spMkLst>
          </pc:spChg>
          <pc:spChg chg="del">
            <ac:chgData name="张 鑫" userId="2f2870ad27165835" providerId="LiveId" clId="{4D92CA68-B019-4AC9-8123-5CD826573F53}" dt="2022-04-18T07:35:08.458" v="149" actId="21"/>
            <ac:spMkLst>
              <pc:docMk/>
              <pc:sldMasterMk cId="460526067" sldId="2147483648"/>
              <pc:sldLayoutMk cId="3563082799" sldId="2147483649"/>
              <ac:spMk id="28" creationId="{42DF061B-B8D5-4469-99A7-65D5FC6F2D92}"/>
            </ac:spMkLst>
          </pc:spChg>
          <pc:spChg chg="add del mod">
            <ac:chgData name="张 鑫" userId="2f2870ad27165835" providerId="LiveId" clId="{4D92CA68-B019-4AC9-8123-5CD826573F53}" dt="2022-04-18T07:40:57.532" v="327" actId="21"/>
            <ac:spMkLst>
              <pc:docMk/>
              <pc:sldMasterMk cId="460526067" sldId="2147483648"/>
              <pc:sldLayoutMk cId="3563082799" sldId="2147483649"/>
              <ac:spMk id="35" creationId="{5421BA6B-0D40-498A-AC60-78989C73DEA9}"/>
            </ac:spMkLst>
          </pc:spChg>
          <pc:spChg chg="add del mod">
            <ac:chgData name="张 鑫" userId="2f2870ad27165835" providerId="LiveId" clId="{4D92CA68-B019-4AC9-8123-5CD826573F53}" dt="2022-04-18T07:42:03.987" v="349" actId="21"/>
            <ac:spMkLst>
              <pc:docMk/>
              <pc:sldMasterMk cId="460526067" sldId="2147483648"/>
              <pc:sldLayoutMk cId="3563082799" sldId="2147483649"/>
              <ac:spMk id="36" creationId="{6333E87A-FF76-47D8-96DC-6A699A8C6EB6}"/>
            </ac:spMkLst>
          </pc:spChg>
          <pc:spChg chg="mod">
            <ac:chgData name="张 鑫" userId="2f2870ad27165835" providerId="LiveId" clId="{4D92CA68-B019-4AC9-8123-5CD826573F53}" dt="2022-04-18T06:48:14.880" v="39" actId="164"/>
            <ac:spMkLst>
              <pc:docMk/>
              <pc:sldMasterMk cId="460526067" sldId="2147483648"/>
              <pc:sldLayoutMk cId="3563082799" sldId="2147483649"/>
              <ac:spMk id="37" creationId="{9EFA08A9-2B1E-4640-BC76-C7B70556438F}"/>
            </ac:spMkLst>
          </pc:spChg>
          <pc:spChg chg="mod">
            <ac:chgData name="张 鑫" userId="2f2870ad27165835" providerId="LiveId" clId="{4D92CA68-B019-4AC9-8123-5CD826573F53}" dt="2022-04-18T06:48:14.880" v="39" actId="164"/>
            <ac:spMkLst>
              <pc:docMk/>
              <pc:sldMasterMk cId="460526067" sldId="2147483648"/>
              <pc:sldLayoutMk cId="3563082799" sldId="2147483649"/>
              <ac:spMk id="38" creationId="{AE15ED46-EFC1-4031-863B-304147077DDD}"/>
            </ac:spMkLst>
          </pc:spChg>
          <pc:spChg chg="mod">
            <ac:chgData name="张 鑫" userId="2f2870ad27165835" providerId="LiveId" clId="{4D92CA68-B019-4AC9-8123-5CD826573F53}" dt="2022-04-18T06:48:14.880" v="39" actId="164"/>
            <ac:spMkLst>
              <pc:docMk/>
              <pc:sldMasterMk cId="460526067" sldId="2147483648"/>
              <pc:sldLayoutMk cId="3563082799" sldId="2147483649"/>
              <ac:spMk id="40" creationId="{C6428CF2-EDE3-46AB-94A3-F266C1925C62}"/>
            </ac:spMkLst>
          </pc:spChg>
          <pc:spChg chg="add mod">
            <ac:chgData name="张 鑫" userId="2f2870ad27165835" providerId="LiveId" clId="{4D92CA68-B019-4AC9-8123-5CD826573F53}" dt="2022-04-18T07:38:49.785" v="257" actId="404"/>
            <ac:spMkLst>
              <pc:docMk/>
              <pc:sldMasterMk cId="460526067" sldId="2147483648"/>
              <pc:sldLayoutMk cId="3563082799" sldId="2147483649"/>
              <ac:spMk id="47" creationId="{2A1BCEED-5AEB-4D65-87E1-2B574526CE7D}"/>
            </ac:spMkLst>
          </pc:spChg>
          <pc:spChg chg="add del mod">
            <ac:chgData name="张 鑫" userId="2f2870ad27165835" providerId="LiveId" clId="{4D92CA68-B019-4AC9-8123-5CD826573F53}" dt="2022-04-18T07:41:14.720" v="333" actId="478"/>
            <ac:spMkLst>
              <pc:docMk/>
              <pc:sldMasterMk cId="460526067" sldId="2147483648"/>
              <pc:sldLayoutMk cId="3563082799" sldId="2147483649"/>
              <ac:spMk id="48" creationId="{D10440CD-5F45-4E7F-8201-8A91E1E0032E}"/>
            </ac:spMkLst>
          </pc:spChg>
          <pc:spChg chg="add mod">
            <ac:chgData name="张 鑫" userId="2f2870ad27165835" providerId="LiveId" clId="{4D92CA68-B019-4AC9-8123-5CD826573F53}" dt="2022-04-18T07:41:21.361" v="335"/>
            <ac:spMkLst>
              <pc:docMk/>
              <pc:sldMasterMk cId="460526067" sldId="2147483648"/>
              <pc:sldLayoutMk cId="3563082799" sldId="2147483649"/>
              <ac:spMk id="49" creationId="{11EC4C4F-11E0-4126-9BC8-BB836A594C2B}"/>
            </ac:spMkLst>
          </pc:spChg>
          <pc:spChg chg="add del mod">
            <ac:chgData name="张 鑫" userId="2f2870ad27165835" providerId="LiveId" clId="{4D92CA68-B019-4AC9-8123-5CD826573F53}" dt="2022-04-18T07:41:30.736" v="339" actId="21"/>
            <ac:spMkLst>
              <pc:docMk/>
              <pc:sldMasterMk cId="460526067" sldId="2147483648"/>
              <pc:sldLayoutMk cId="3563082799" sldId="2147483649"/>
              <ac:spMk id="50" creationId="{F674D7A9-05B5-4BFE-81CC-BA54E1CC63F7}"/>
            </ac:spMkLst>
          </pc:spChg>
          <pc:spChg chg="mod">
            <ac:chgData name="张 鑫" userId="2f2870ad27165835" providerId="LiveId" clId="{4D92CA68-B019-4AC9-8123-5CD826573F53}" dt="2022-04-18T07:41:27.455" v="337"/>
            <ac:spMkLst>
              <pc:docMk/>
              <pc:sldMasterMk cId="460526067" sldId="2147483648"/>
              <pc:sldLayoutMk cId="3563082799" sldId="2147483649"/>
              <ac:spMk id="52" creationId="{7A72FDDA-ED76-4028-AB16-7A6E33E62F68}"/>
            </ac:spMkLst>
          </pc:spChg>
          <pc:spChg chg="mod">
            <ac:chgData name="张 鑫" userId="2f2870ad27165835" providerId="LiveId" clId="{4D92CA68-B019-4AC9-8123-5CD826573F53}" dt="2022-04-18T07:41:27.455" v="337"/>
            <ac:spMkLst>
              <pc:docMk/>
              <pc:sldMasterMk cId="460526067" sldId="2147483648"/>
              <pc:sldLayoutMk cId="3563082799" sldId="2147483649"/>
              <ac:spMk id="53" creationId="{03059194-2D4A-4D87-AA31-C088C9F9C113}"/>
            </ac:spMkLst>
          </pc:spChg>
          <pc:spChg chg="mod">
            <ac:chgData name="张 鑫" userId="2f2870ad27165835" providerId="LiveId" clId="{4D92CA68-B019-4AC9-8123-5CD826573F53}" dt="2022-04-18T07:41:27.455" v="337"/>
            <ac:spMkLst>
              <pc:docMk/>
              <pc:sldMasterMk cId="460526067" sldId="2147483648"/>
              <pc:sldLayoutMk cId="3563082799" sldId="2147483649"/>
              <ac:spMk id="54" creationId="{7ABD54DE-E5B1-4737-96B1-9A950D00B7BC}"/>
            </ac:spMkLst>
          </pc:spChg>
          <pc:spChg chg="mod">
            <ac:chgData name="张 鑫" userId="2f2870ad27165835" providerId="LiveId" clId="{4D92CA68-B019-4AC9-8123-5CD826573F53}" dt="2022-04-18T07:41:27.455" v="337"/>
            <ac:spMkLst>
              <pc:docMk/>
              <pc:sldMasterMk cId="460526067" sldId="2147483648"/>
              <pc:sldLayoutMk cId="3563082799" sldId="2147483649"/>
              <ac:spMk id="55" creationId="{B5913BDA-FE28-4DB3-81C2-29108588FF0E}"/>
            </ac:spMkLst>
          </pc:spChg>
          <pc:spChg chg="mod">
            <ac:chgData name="张 鑫" userId="2f2870ad27165835" providerId="LiveId" clId="{4D92CA68-B019-4AC9-8123-5CD826573F53}" dt="2022-04-18T07:41:27.455" v="337"/>
            <ac:spMkLst>
              <pc:docMk/>
              <pc:sldMasterMk cId="460526067" sldId="2147483648"/>
              <pc:sldLayoutMk cId="3563082799" sldId="2147483649"/>
              <ac:spMk id="56" creationId="{2CBFFCC3-568F-46DD-BECC-EC23EF358B66}"/>
            </ac:spMkLst>
          </pc:spChg>
          <pc:spChg chg="add mod">
            <ac:chgData name="张 鑫" userId="2f2870ad27165835" providerId="LiveId" clId="{4D92CA68-B019-4AC9-8123-5CD826573F53}" dt="2022-04-18T07:41:42.205" v="347"/>
            <ac:spMkLst>
              <pc:docMk/>
              <pc:sldMasterMk cId="460526067" sldId="2147483648"/>
              <pc:sldLayoutMk cId="3563082799" sldId="2147483649"/>
              <ac:spMk id="57" creationId="{05CAD5A8-FBAF-4984-9743-BFF1E5894E82}"/>
            </ac:spMkLst>
          </pc:spChg>
          <pc:spChg chg="add mod">
            <ac:chgData name="张 鑫" userId="2f2870ad27165835" providerId="LiveId" clId="{4D92CA68-B019-4AC9-8123-5CD826573F53}" dt="2022-04-18T07:42:11.925" v="354"/>
            <ac:spMkLst>
              <pc:docMk/>
              <pc:sldMasterMk cId="460526067" sldId="2147483648"/>
              <pc:sldLayoutMk cId="3563082799" sldId="2147483649"/>
              <ac:spMk id="58" creationId="{A1C47167-AF6C-4952-963D-12AE62EB6ADE}"/>
            </ac:spMkLst>
          </pc:spChg>
          <pc:grpChg chg="add del mod">
            <ac:chgData name="张 鑫" userId="2f2870ad27165835" providerId="LiveId" clId="{4D92CA68-B019-4AC9-8123-5CD826573F53}" dt="2022-04-18T07:34:56.302" v="146" actId="478"/>
            <ac:grpSpMkLst>
              <pc:docMk/>
              <pc:sldMasterMk cId="460526067" sldId="2147483648"/>
              <pc:sldLayoutMk cId="3563082799" sldId="2147483649"/>
              <ac:grpSpMk id="3" creationId="{E748BEDC-8E1D-4BFF-A663-465B53E72E41}"/>
            </ac:grpSpMkLst>
          </pc:grpChg>
          <pc:grpChg chg="add del mod">
            <ac:chgData name="张 鑫" userId="2f2870ad27165835" providerId="LiveId" clId="{4D92CA68-B019-4AC9-8123-5CD826573F53}" dt="2022-04-18T06:51:51.034" v="41" actId="478"/>
            <ac:grpSpMkLst>
              <pc:docMk/>
              <pc:sldMasterMk cId="460526067" sldId="2147483648"/>
              <pc:sldLayoutMk cId="3563082799" sldId="2147483649"/>
              <ac:grpSpMk id="23" creationId="{6D13FB6C-C5E4-46C9-9AA2-EA7149AA93A7}"/>
            </ac:grpSpMkLst>
          </pc:grpChg>
          <pc:grpChg chg="del mod">
            <ac:chgData name="张 鑫" userId="2f2870ad27165835" providerId="LiveId" clId="{4D92CA68-B019-4AC9-8123-5CD826573F53}" dt="2022-04-18T07:35:26.302" v="159" actId="21"/>
            <ac:grpSpMkLst>
              <pc:docMk/>
              <pc:sldMasterMk cId="460526067" sldId="2147483648"/>
              <pc:sldLayoutMk cId="3563082799" sldId="2147483649"/>
              <ac:grpSpMk id="29" creationId="{BC32497B-CF86-45B3-8557-0CF26BE32488}"/>
            </ac:grpSpMkLst>
          </pc:grpChg>
          <pc:grpChg chg="add mod">
            <ac:chgData name="张 鑫" userId="2f2870ad27165835" providerId="LiveId" clId="{4D92CA68-B019-4AC9-8123-5CD826573F53}" dt="2022-04-18T07:41:27.455" v="337"/>
            <ac:grpSpMkLst>
              <pc:docMk/>
              <pc:sldMasterMk cId="460526067" sldId="2147483648"/>
              <pc:sldLayoutMk cId="3563082799" sldId="2147483649"/>
              <ac:grpSpMk id="51" creationId="{83362188-B28F-4903-9008-A76C437826F1}"/>
            </ac:grpSpMkLst>
          </pc:grpChg>
          <pc:picChg chg="del">
            <ac:chgData name="张 鑫" userId="2f2870ad27165835" providerId="LiveId" clId="{4D92CA68-B019-4AC9-8123-5CD826573F53}" dt="2022-04-18T06:46:01.357" v="9" actId="478"/>
            <ac:picMkLst>
              <pc:docMk/>
              <pc:sldMasterMk cId="460526067" sldId="2147483648"/>
              <pc:sldLayoutMk cId="3563082799" sldId="2147483649"/>
              <ac:picMk id="14" creationId="{3F679891-57B5-4999-B5E3-AD068330B9AB}"/>
            </ac:picMkLst>
          </pc:picChg>
          <pc:picChg chg="add mod ord">
            <ac:chgData name="张 鑫" userId="2f2870ad27165835" providerId="LiveId" clId="{4D92CA68-B019-4AC9-8123-5CD826573F53}" dt="2022-04-18T07:38:14.018" v="226" actId="12788"/>
            <ac:picMkLst>
              <pc:docMk/>
              <pc:sldMasterMk cId="460526067" sldId="2147483648"/>
              <pc:sldLayoutMk cId="3563082799" sldId="2147483649"/>
              <ac:picMk id="39" creationId="{8B281942-5B3B-4A36-8304-E55943854E3D}"/>
            </ac:picMkLst>
          </pc:picChg>
        </pc:sldLayoutChg>
        <pc:sldLayoutChg chg="addSp delSp modSp mod">
          <pc:chgData name="张 鑫" userId="2f2870ad27165835" providerId="LiveId" clId="{4D92CA68-B019-4AC9-8123-5CD826573F53}" dt="2022-04-18T07:43:27.977" v="372" actId="207"/>
          <pc:sldLayoutMkLst>
            <pc:docMk/>
            <pc:sldMasterMk cId="460526067" sldId="2147483648"/>
            <pc:sldLayoutMk cId="4158869003" sldId="2147483650"/>
          </pc:sldLayoutMkLst>
          <pc:spChg chg="ord">
            <ac:chgData name="张 鑫" userId="2f2870ad27165835" providerId="LiveId" clId="{4D92CA68-B019-4AC9-8123-5CD826573F53}" dt="2022-04-18T07:43:11.196" v="364" actId="166"/>
            <ac:spMkLst>
              <pc:docMk/>
              <pc:sldMasterMk cId="460526067" sldId="2147483648"/>
              <pc:sldLayoutMk cId="4158869003" sldId="2147483650"/>
              <ac:spMk id="13" creationId="{F84C2A58-D4BA-4C9E-93CC-05CF81938C0A}"/>
            </ac:spMkLst>
          </pc:spChg>
          <pc:spChg chg="add mod">
            <ac:chgData name="张 鑫" userId="2f2870ad27165835" providerId="LiveId" clId="{4D92CA68-B019-4AC9-8123-5CD826573F53}" dt="2022-04-18T06:52:46.115" v="52" actId="1076"/>
            <ac:spMkLst>
              <pc:docMk/>
              <pc:sldMasterMk cId="460526067" sldId="2147483648"/>
              <pc:sldLayoutMk cId="4158869003" sldId="2147483650"/>
              <ac:spMk id="30" creationId="{36B1CFAC-A9D2-4794-9BBD-A9DD2F32B22A}"/>
            </ac:spMkLst>
          </pc:spChg>
          <pc:spChg chg="add mod">
            <ac:chgData name="张 鑫" userId="2f2870ad27165835" providerId="LiveId" clId="{4D92CA68-B019-4AC9-8123-5CD826573F53}" dt="2022-04-18T06:52:46.115" v="52" actId="1076"/>
            <ac:spMkLst>
              <pc:docMk/>
              <pc:sldMasterMk cId="460526067" sldId="2147483648"/>
              <pc:sldLayoutMk cId="4158869003" sldId="2147483650"/>
              <ac:spMk id="32" creationId="{CDE34863-E768-4DAD-BD7A-B813264CE8A2}"/>
            </ac:spMkLst>
          </pc:spChg>
          <pc:spChg chg="add mod">
            <ac:chgData name="张 鑫" userId="2f2870ad27165835" providerId="LiveId" clId="{4D92CA68-B019-4AC9-8123-5CD826573F53}" dt="2022-04-18T06:52:46.115" v="52" actId="1076"/>
            <ac:spMkLst>
              <pc:docMk/>
              <pc:sldMasterMk cId="460526067" sldId="2147483648"/>
              <pc:sldLayoutMk cId="4158869003" sldId="2147483650"/>
              <ac:spMk id="34" creationId="{B8FD704B-F53D-41DF-B7A2-77D078959792}"/>
            </ac:spMkLst>
          </pc:spChg>
          <pc:spChg chg="add mod">
            <ac:chgData name="张 鑫" userId="2f2870ad27165835" providerId="LiveId" clId="{4D92CA68-B019-4AC9-8123-5CD826573F53}" dt="2022-04-18T06:52:46.115" v="52" actId="1076"/>
            <ac:spMkLst>
              <pc:docMk/>
              <pc:sldMasterMk cId="460526067" sldId="2147483648"/>
              <pc:sldLayoutMk cId="4158869003" sldId="2147483650"/>
              <ac:spMk id="41" creationId="{C168FDD1-05B8-4770-A542-D38A03A5687D}"/>
            </ac:spMkLst>
          </pc:spChg>
          <pc:spChg chg="add mod">
            <ac:chgData name="张 鑫" userId="2f2870ad27165835" providerId="LiveId" clId="{4D92CA68-B019-4AC9-8123-5CD826573F53}" dt="2022-04-18T07:43:27.977" v="372" actId="207"/>
            <ac:spMkLst>
              <pc:docMk/>
              <pc:sldMasterMk cId="460526067" sldId="2147483648"/>
              <pc:sldLayoutMk cId="4158869003" sldId="2147483650"/>
              <ac:spMk id="42" creationId="{ED07E082-0779-4E99-A148-90AA89E0C423}"/>
            </ac:spMkLst>
          </pc:spChg>
          <pc:picChg chg="del">
            <ac:chgData name="张 鑫" userId="2f2870ad27165835" providerId="LiveId" clId="{4D92CA68-B019-4AC9-8123-5CD826573F53}" dt="2022-04-18T06:46:13.782" v="11" actId="478"/>
            <ac:picMkLst>
              <pc:docMk/>
              <pc:sldMasterMk cId="460526067" sldId="2147483648"/>
              <pc:sldLayoutMk cId="4158869003" sldId="2147483650"/>
              <ac:picMk id="14" creationId="{B67D2A49-6AAD-4CE9-8AED-35ADAD493833}"/>
            </ac:picMkLst>
          </pc:picChg>
        </pc:sldLayoutChg>
        <pc:sldLayoutChg chg="delSp modSp mod">
          <pc:chgData name="张 鑫" userId="2f2870ad27165835" providerId="LiveId" clId="{4D92CA68-B019-4AC9-8123-5CD826573F53}" dt="2022-04-18T06:51:57.004" v="42" actId="113"/>
          <pc:sldLayoutMkLst>
            <pc:docMk/>
            <pc:sldMasterMk cId="460526067" sldId="2147483648"/>
            <pc:sldLayoutMk cId="578391246" sldId="2147483651"/>
          </pc:sldLayoutMkLst>
          <pc:spChg chg="mod">
            <ac:chgData name="张 鑫" userId="2f2870ad27165835" providerId="LiveId" clId="{4D92CA68-B019-4AC9-8123-5CD826573F53}" dt="2022-04-18T06:51:57.004" v="42" actId="113"/>
            <ac:spMkLst>
              <pc:docMk/>
              <pc:sldMasterMk cId="460526067" sldId="2147483648"/>
              <pc:sldLayoutMk cId="578391246" sldId="2147483651"/>
              <ac:spMk id="25" creationId="{6B61D78B-AFC6-4506-9F16-6FB48E60CB11}"/>
            </ac:spMkLst>
          </pc:spChg>
          <pc:picChg chg="del">
            <ac:chgData name="张 鑫" userId="2f2870ad27165835" providerId="LiveId" clId="{4D92CA68-B019-4AC9-8123-5CD826573F53}" dt="2022-04-18T06:46:15.953" v="12" actId="478"/>
            <ac:picMkLst>
              <pc:docMk/>
              <pc:sldMasterMk cId="460526067" sldId="2147483648"/>
              <pc:sldLayoutMk cId="578391246" sldId="2147483651"/>
              <ac:picMk id="22" creationId="{A2CB4DC9-71A0-46F6-8856-71936CDCC2E4}"/>
            </ac:picMkLst>
          </pc:picChg>
        </pc:sldLayoutChg>
        <pc:sldLayoutChg chg="delSp mod">
          <pc:chgData name="张 鑫" userId="2f2870ad27165835" providerId="LiveId" clId="{4D92CA68-B019-4AC9-8123-5CD826573F53}" dt="2022-04-18T06:46:17.422" v="13" actId="478"/>
          <pc:sldLayoutMkLst>
            <pc:docMk/>
            <pc:sldMasterMk cId="460526067" sldId="2147483648"/>
            <pc:sldLayoutMk cId="1733671826" sldId="2147483652"/>
          </pc:sldLayoutMkLst>
          <pc:picChg chg="del">
            <ac:chgData name="张 鑫" userId="2f2870ad27165835" providerId="LiveId" clId="{4D92CA68-B019-4AC9-8123-5CD826573F53}" dt="2022-04-18T06:46:17.422" v="13" actId="478"/>
            <ac:picMkLst>
              <pc:docMk/>
              <pc:sldMasterMk cId="460526067" sldId="2147483648"/>
              <pc:sldLayoutMk cId="1733671826" sldId="2147483652"/>
              <ac:picMk id="9" creationId="{56A1C5B0-4388-4175-ABEB-4E78C9677567}"/>
            </ac:picMkLst>
          </pc:picChg>
        </pc:sldLayoutChg>
        <pc:sldLayoutChg chg="delSp mod">
          <pc:chgData name="张 鑫" userId="2f2870ad27165835" providerId="LiveId" clId="{4D92CA68-B019-4AC9-8123-5CD826573F53}" dt="2022-04-18T06:46:19.432" v="14" actId="478"/>
          <pc:sldLayoutMkLst>
            <pc:docMk/>
            <pc:sldMasterMk cId="460526067" sldId="2147483648"/>
            <pc:sldLayoutMk cId="532417889" sldId="2147483655"/>
          </pc:sldLayoutMkLst>
          <pc:picChg chg="del">
            <ac:chgData name="张 鑫" userId="2f2870ad27165835" providerId="LiveId" clId="{4D92CA68-B019-4AC9-8123-5CD826573F53}" dt="2022-04-18T06:46:19.432" v="14" actId="478"/>
            <ac:picMkLst>
              <pc:docMk/>
              <pc:sldMasterMk cId="460526067" sldId="2147483648"/>
              <pc:sldLayoutMk cId="532417889" sldId="2147483655"/>
              <ac:picMk id="6" creationId="{EB1782E2-F111-4FAC-8A09-146801437B4A}"/>
            </ac:picMkLst>
          </pc:picChg>
        </pc:sldLayoutChg>
        <pc:sldLayoutChg chg="del">
          <pc:chgData name="张 鑫" userId="2f2870ad27165835" providerId="LiveId" clId="{4D92CA68-B019-4AC9-8123-5CD826573F53}" dt="2022-04-18T06:46:33.913" v="18" actId="47"/>
          <pc:sldLayoutMkLst>
            <pc:docMk/>
            <pc:sldMasterMk cId="460526067" sldId="2147483648"/>
            <pc:sldLayoutMk cId="1899675192" sldId="2147483672"/>
          </pc:sldLayoutMkLst>
        </pc:sldLayoutChg>
        <pc:sldLayoutChg chg="del">
          <pc:chgData name="张 鑫" userId="2f2870ad27165835" providerId="LiveId" clId="{4D92CA68-B019-4AC9-8123-5CD826573F53}" dt="2022-04-18T06:46:33.663" v="17" actId="47"/>
          <pc:sldLayoutMkLst>
            <pc:docMk/>
            <pc:sldMasterMk cId="460526067" sldId="2147483648"/>
            <pc:sldLayoutMk cId="3484110641" sldId="2147483673"/>
          </pc:sldLayoutMkLst>
        </pc:sldLayoutChg>
        <pc:sldLayoutChg chg="del">
          <pc:chgData name="张 鑫" userId="2f2870ad27165835" providerId="LiveId" clId="{4D92CA68-B019-4AC9-8123-5CD826573F53}" dt="2022-04-18T06:46:33.319" v="16" actId="47"/>
          <pc:sldLayoutMkLst>
            <pc:docMk/>
            <pc:sldMasterMk cId="460526067" sldId="2147483648"/>
            <pc:sldLayoutMk cId="3779697807" sldId="2147483674"/>
          </pc:sldLayoutMkLst>
        </pc:sldLayoutChg>
        <pc:sldLayoutChg chg="del">
          <pc:chgData name="张 鑫" userId="2f2870ad27165835" providerId="LiveId" clId="{4D92CA68-B019-4AC9-8123-5CD826573F53}" dt="2022-04-18T06:46:32.866" v="15" actId="47"/>
          <pc:sldLayoutMkLst>
            <pc:docMk/>
            <pc:sldMasterMk cId="460526067" sldId="2147483648"/>
            <pc:sldLayoutMk cId="2179440705" sldId="214748367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5D8BEDF-2495-4AC9-8EBE-D402089FF662}" type="datetimeFigureOut">
              <a:rPr lang="zh-CN" altLang="en-US" smtClean="0"/>
              <a:pPr/>
              <a:t>2022/5/7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F3451B31-1B05-417F-8DFF-089B1FD013E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2550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</a:t>
            </a:r>
            <a:r>
              <a:rPr lang="zh-CN" altLang="en-US" dirty="0"/>
              <a:t>缓存主要针对如</a:t>
            </a:r>
            <a:r>
              <a:rPr lang="en-US" altLang="zh-CN" dirty="0" err="1"/>
              <a:t>css</a:t>
            </a:r>
            <a:r>
              <a:rPr lang="zh-CN" altLang="en-US" dirty="0"/>
              <a:t>，</a:t>
            </a:r>
            <a:r>
              <a:rPr lang="en-US" altLang="zh-CN" dirty="0" err="1"/>
              <a:t>js</a:t>
            </a:r>
            <a:r>
              <a:rPr lang="zh-CN" altLang="en-US" dirty="0"/>
              <a:t>，图片等更新频率不大的静态文件，目前我们主要希望通过强制缓存或者协商缓存进行设置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451B31-1B05-417F-8DFF-089B1FD013EA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3350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 descr="港口城市的风景&#10;&#10;描述已自动生成">
            <a:extLst>
              <a:ext uri="{FF2B5EF4-FFF2-40B4-BE49-F238E27FC236}">
                <a16:creationId xmlns:a16="http://schemas.microsoft.com/office/drawing/2014/main" id="{8B281942-5B3B-4A36-8304-E55943854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5FB820C-9416-460D-8008-75A7DE484DD1}"/>
              </a:ext>
            </a:extLst>
          </p:cNvPr>
          <p:cNvSpPr/>
          <p:nvPr userDrawn="1"/>
        </p:nvSpPr>
        <p:spPr>
          <a:xfrm>
            <a:off x="1505713" y="1874520"/>
            <a:ext cx="9180576" cy="3300984"/>
          </a:xfrm>
          <a:prstGeom prst="rect">
            <a:avLst/>
          </a:prstGeom>
          <a:noFill/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/>
              </a:solidFill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3BF63EB-0E50-464C-82B0-49363A888545}"/>
              </a:ext>
            </a:extLst>
          </p:cNvPr>
          <p:cNvGrpSpPr/>
          <p:nvPr userDrawn="1"/>
        </p:nvGrpSpPr>
        <p:grpSpPr>
          <a:xfrm>
            <a:off x="10654163" y="6354372"/>
            <a:ext cx="1008166" cy="93850"/>
            <a:chOff x="7647134" y="5987483"/>
            <a:chExt cx="1493147" cy="138997"/>
          </a:xfr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</a:gradFill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56A9CCD0-280D-492B-A114-062D736457DF}"/>
                </a:ext>
              </a:extLst>
            </p:cNvPr>
            <p:cNvSpPr/>
            <p:nvPr/>
          </p:nvSpPr>
          <p:spPr>
            <a:xfrm>
              <a:off x="8324208" y="5987483"/>
              <a:ext cx="138997" cy="138997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45502257-C62D-4886-81FD-B4F675B6CBB0}"/>
                </a:ext>
              </a:extLst>
            </p:cNvPr>
            <p:cNvSpPr/>
            <p:nvPr/>
          </p:nvSpPr>
          <p:spPr>
            <a:xfrm>
              <a:off x="8662745" y="5987483"/>
              <a:ext cx="138997" cy="138997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682B8758-28E0-4268-8B6D-7DDBE8CD943D}"/>
                </a:ext>
              </a:extLst>
            </p:cNvPr>
            <p:cNvSpPr/>
            <p:nvPr/>
          </p:nvSpPr>
          <p:spPr>
            <a:xfrm>
              <a:off x="9001284" y="5987483"/>
              <a:ext cx="138997" cy="138997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CFD30644-F565-4456-A9A3-4BC60DAD6C59}"/>
                </a:ext>
              </a:extLst>
            </p:cNvPr>
            <p:cNvSpPr/>
            <p:nvPr/>
          </p:nvSpPr>
          <p:spPr>
            <a:xfrm>
              <a:off x="7985671" y="5987483"/>
              <a:ext cx="138997" cy="138997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B3658E91-2ECD-4A85-9A80-53E7872952AD}"/>
                </a:ext>
              </a:extLst>
            </p:cNvPr>
            <p:cNvSpPr/>
            <p:nvPr/>
          </p:nvSpPr>
          <p:spPr>
            <a:xfrm>
              <a:off x="7647134" y="5987483"/>
              <a:ext cx="138997" cy="138997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F9A4A373-BD04-4460-8E88-7B80435E92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18236" y="2735141"/>
            <a:ext cx="6155531" cy="83099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lvl1pPr algn="ctr">
              <a:defRPr sz="6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单击此处输入标题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425E65F-E623-49EF-978E-238711E6D13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018509" y="3837149"/>
            <a:ext cx="4154984" cy="2492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lang="zh-CN" altLang="en-US" sz="1800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单击此处编辑创作者、公司、时间等信息</a:t>
            </a:r>
          </a:p>
        </p:txBody>
      </p:sp>
      <p:sp>
        <p:nvSpPr>
          <p:cNvPr id="47" name="内容占位符 5">
            <a:extLst>
              <a:ext uri="{FF2B5EF4-FFF2-40B4-BE49-F238E27FC236}">
                <a16:creationId xmlns:a16="http://schemas.microsoft.com/office/drawing/2014/main" id="{2A1BCEED-5AEB-4D65-87E1-2B574526CE7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015577" y="4329318"/>
            <a:ext cx="2160848" cy="2215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lang="zh-CN" altLang="en-US" sz="1600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汇报人：</a:t>
            </a:r>
            <a:r>
              <a:rPr lang="en-US" altLang="zh-CN" dirty="0"/>
              <a:t>Office	PLUS</a:t>
            </a:r>
            <a:endParaRPr lang="zh-CN" altLang="en-US" dirty="0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11EC4C4F-11E0-4126-9BC8-BB836A594C2B}"/>
              </a:ext>
            </a:extLst>
          </p:cNvPr>
          <p:cNvSpPr/>
          <p:nvPr userDrawn="1"/>
        </p:nvSpPr>
        <p:spPr>
          <a:xfrm>
            <a:off x="9167153" y="-3782313"/>
            <a:ext cx="6818786" cy="6818786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5400000" scaled="0"/>
          </a:gradFill>
          <a:ln>
            <a:noFill/>
          </a:ln>
          <a:effectLst>
            <a:outerShdw blurRad="165100" dist="165100" dir="5400000" sx="88000" sy="88000" algn="t" rotWithShape="0">
              <a:srgbClr val="FED891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83362188-B28F-4903-9008-A76C437826F1}"/>
              </a:ext>
            </a:extLst>
          </p:cNvPr>
          <p:cNvGrpSpPr/>
          <p:nvPr userDrawn="1"/>
        </p:nvGrpSpPr>
        <p:grpSpPr>
          <a:xfrm rot="17100000">
            <a:off x="9193556" y="-3697025"/>
            <a:ext cx="6513301" cy="6513301"/>
            <a:chOff x="984860" y="319772"/>
            <a:chExt cx="3597810" cy="3597810"/>
          </a:xfrm>
        </p:grpSpPr>
        <p:sp>
          <p:nvSpPr>
            <p:cNvPr id="52" name="弧形 51">
              <a:extLst>
                <a:ext uri="{FF2B5EF4-FFF2-40B4-BE49-F238E27FC236}">
                  <a16:creationId xmlns:a16="http://schemas.microsoft.com/office/drawing/2014/main" id="{7A72FDDA-ED76-4028-AB16-7A6E33E62F68}"/>
                </a:ext>
              </a:extLst>
            </p:cNvPr>
            <p:cNvSpPr/>
            <p:nvPr/>
          </p:nvSpPr>
          <p:spPr>
            <a:xfrm rot="19247356">
              <a:off x="984860" y="319772"/>
              <a:ext cx="3597810" cy="3597810"/>
            </a:xfrm>
            <a:prstGeom prst="arc">
              <a:avLst>
                <a:gd name="adj1" fmla="val 3787909"/>
                <a:gd name="adj2" fmla="val 1352802"/>
              </a:avLst>
            </a:prstGeom>
            <a:ln w="3175">
              <a:gradFill>
                <a:gsLst>
                  <a:gs pos="1000">
                    <a:schemeClr val="accent1">
                      <a:alpha val="18000"/>
                    </a:schemeClr>
                  </a:gs>
                  <a:gs pos="97279">
                    <a:schemeClr val="accent1">
                      <a:alpha val="14000"/>
                    </a:schemeClr>
                  </a:gs>
                  <a:gs pos="49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3" name="弧形 52">
              <a:extLst>
                <a:ext uri="{FF2B5EF4-FFF2-40B4-BE49-F238E27FC236}">
                  <a16:creationId xmlns:a16="http://schemas.microsoft.com/office/drawing/2014/main" id="{03059194-2D4A-4D87-AA31-C088C9F9C113}"/>
                </a:ext>
              </a:extLst>
            </p:cNvPr>
            <p:cNvSpPr/>
            <p:nvPr/>
          </p:nvSpPr>
          <p:spPr>
            <a:xfrm rot="3600000">
              <a:off x="1276500" y="611412"/>
              <a:ext cx="3014532" cy="3014529"/>
            </a:xfrm>
            <a:prstGeom prst="arc">
              <a:avLst>
                <a:gd name="adj1" fmla="val 4665090"/>
                <a:gd name="adj2" fmla="val 3286922"/>
              </a:avLst>
            </a:prstGeom>
            <a:ln w="3175">
              <a:gradFill>
                <a:gsLst>
                  <a:gs pos="1000">
                    <a:schemeClr val="accent1">
                      <a:alpha val="18000"/>
                    </a:schemeClr>
                  </a:gs>
                  <a:gs pos="97279">
                    <a:schemeClr val="accent1">
                      <a:alpha val="14000"/>
                    </a:schemeClr>
                  </a:gs>
                  <a:gs pos="49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4" name="弧形 53">
              <a:extLst>
                <a:ext uri="{FF2B5EF4-FFF2-40B4-BE49-F238E27FC236}">
                  <a16:creationId xmlns:a16="http://schemas.microsoft.com/office/drawing/2014/main" id="{7ABD54DE-E5B1-4737-96B1-9A950D00B7BC}"/>
                </a:ext>
              </a:extLst>
            </p:cNvPr>
            <p:cNvSpPr/>
            <p:nvPr/>
          </p:nvSpPr>
          <p:spPr>
            <a:xfrm rot="16200000">
              <a:off x="1568144" y="903054"/>
              <a:ext cx="2431247" cy="2431250"/>
            </a:xfrm>
            <a:prstGeom prst="arc">
              <a:avLst>
                <a:gd name="adj1" fmla="val 2309603"/>
                <a:gd name="adj2" fmla="val 21408069"/>
              </a:avLst>
            </a:prstGeom>
            <a:ln w="3175">
              <a:gradFill>
                <a:gsLst>
                  <a:gs pos="1000">
                    <a:schemeClr val="accent1">
                      <a:alpha val="18000"/>
                    </a:schemeClr>
                  </a:gs>
                  <a:gs pos="97279">
                    <a:schemeClr val="accent1">
                      <a:alpha val="14000"/>
                    </a:schemeClr>
                  </a:gs>
                  <a:gs pos="49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5" name="弧形 54">
              <a:extLst>
                <a:ext uri="{FF2B5EF4-FFF2-40B4-BE49-F238E27FC236}">
                  <a16:creationId xmlns:a16="http://schemas.microsoft.com/office/drawing/2014/main" id="{B5913BDA-FE28-4DB3-81C2-29108588FF0E}"/>
                </a:ext>
              </a:extLst>
            </p:cNvPr>
            <p:cNvSpPr/>
            <p:nvPr/>
          </p:nvSpPr>
          <p:spPr>
            <a:xfrm rot="11700000">
              <a:off x="1859783" y="1194692"/>
              <a:ext cx="1847969" cy="1847971"/>
            </a:xfrm>
            <a:prstGeom prst="arc">
              <a:avLst>
                <a:gd name="adj1" fmla="val 18739817"/>
                <a:gd name="adj2" fmla="val 16835760"/>
              </a:avLst>
            </a:prstGeom>
            <a:ln w="3175">
              <a:gradFill>
                <a:gsLst>
                  <a:gs pos="1000">
                    <a:schemeClr val="accent1">
                      <a:alpha val="18000"/>
                    </a:schemeClr>
                  </a:gs>
                  <a:gs pos="97279">
                    <a:schemeClr val="accent1">
                      <a:alpha val="14000"/>
                    </a:schemeClr>
                  </a:gs>
                  <a:gs pos="49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弧形 55">
              <a:extLst>
                <a:ext uri="{FF2B5EF4-FFF2-40B4-BE49-F238E27FC236}">
                  <a16:creationId xmlns:a16="http://schemas.microsoft.com/office/drawing/2014/main" id="{2CBFFCC3-568F-46DD-BECC-EC23EF358B66}"/>
                </a:ext>
              </a:extLst>
            </p:cNvPr>
            <p:cNvSpPr/>
            <p:nvPr/>
          </p:nvSpPr>
          <p:spPr>
            <a:xfrm rot="6300000">
              <a:off x="2151423" y="1486333"/>
              <a:ext cx="1264688" cy="1264688"/>
            </a:xfrm>
            <a:prstGeom prst="arc">
              <a:avLst>
                <a:gd name="adj1" fmla="val 8934630"/>
                <a:gd name="adj2" fmla="val 7854171"/>
              </a:avLst>
            </a:prstGeom>
            <a:ln w="3175">
              <a:gradFill>
                <a:gsLst>
                  <a:gs pos="1000">
                    <a:schemeClr val="accent1">
                      <a:alpha val="18000"/>
                    </a:schemeClr>
                  </a:gs>
                  <a:gs pos="97279">
                    <a:schemeClr val="accent1">
                      <a:alpha val="14000"/>
                    </a:schemeClr>
                  </a:gs>
                  <a:gs pos="49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7" name="椭圆 56">
            <a:extLst>
              <a:ext uri="{FF2B5EF4-FFF2-40B4-BE49-F238E27FC236}">
                <a16:creationId xmlns:a16="http://schemas.microsoft.com/office/drawing/2014/main" id="{05CAD5A8-FBAF-4984-9743-BFF1E5894E82}"/>
              </a:ext>
            </a:extLst>
          </p:cNvPr>
          <p:cNvSpPr/>
          <p:nvPr userDrawn="1"/>
        </p:nvSpPr>
        <p:spPr>
          <a:xfrm flipV="1">
            <a:off x="-1769349" y="4994858"/>
            <a:ext cx="4570574" cy="4570574"/>
          </a:xfrm>
          <a:prstGeom prst="ellipse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5400000" scaled="0"/>
          </a:gradFill>
          <a:ln>
            <a:noFill/>
          </a:ln>
          <a:effectLst>
            <a:outerShdw blurRad="165100" dist="165100" dir="5400000" sx="88000" sy="88000" algn="t" rotWithShape="0">
              <a:srgbClr val="FED891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A1C47167-AF6C-4952-963D-12AE62EB6ADE}"/>
              </a:ext>
            </a:extLst>
          </p:cNvPr>
          <p:cNvSpPr/>
          <p:nvPr userDrawn="1"/>
        </p:nvSpPr>
        <p:spPr>
          <a:xfrm rot="6838198">
            <a:off x="-583208" y="-264806"/>
            <a:ext cx="2900613" cy="2306520"/>
          </a:xfrm>
          <a:custGeom>
            <a:avLst/>
            <a:gdLst>
              <a:gd name="connsiteX0" fmla="*/ 990739 w 2900613"/>
              <a:gd name="connsiteY0" fmla="*/ 2306520 h 2306520"/>
              <a:gd name="connsiteX1" fmla="*/ 0 w 2900613"/>
              <a:gd name="connsiteY1" fmla="*/ 78143 h 2306520"/>
              <a:gd name="connsiteX2" fmla="*/ 104232 w 2900613"/>
              <a:gd name="connsiteY2" fmla="*/ 51342 h 2306520"/>
              <a:gd name="connsiteX3" fmla="*/ 613537 w 2900613"/>
              <a:gd name="connsiteY3" fmla="*/ 0 h 2306520"/>
              <a:gd name="connsiteX4" fmla="*/ 2835658 w 2900613"/>
              <a:gd name="connsiteY4" fmla="*/ 1322551 h 2306520"/>
              <a:gd name="connsiteX5" fmla="*/ 2900613 w 2900613"/>
              <a:gd name="connsiteY5" fmla="*/ 1457389 h 2306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00613" h="2306520">
                <a:moveTo>
                  <a:pt x="990739" y="2306520"/>
                </a:moveTo>
                <a:lnTo>
                  <a:pt x="0" y="78143"/>
                </a:lnTo>
                <a:lnTo>
                  <a:pt x="104232" y="51342"/>
                </a:lnTo>
                <a:cubicBezTo>
                  <a:pt x="268742" y="17678"/>
                  <a:pt x="439075" y="0"/>
                  <a:pt x="613537" y="0"/>
                </a:cubicBezTo>
                <a:cubicBezTo>
                  <a:pt x="1573078" y="0"/>
                  <a:pt x="2407715" y="534780"/>
                  <a:pt x="2835658" y="1322551"/>
                </a:cubicBezTo>
                <a:lnTo>
                  <a:pt x="2900613" y="1457389"/>
                </a:ln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3082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55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278" userDrawn="1">
          <p15:clr>
            <a:srgbClr val="FBAE40"/>
          </p15:clr>
        </p15:guide>
        <p15:guide id="6" orient="horz" pos="4088">
          <p15:clr>
            <a:srgbClr val="FBAE40"/>
          </p15:clr>
        </p15:guide>
        <p15:guide id="9" orient="horz" pos="256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 descr="sarah-shaffer-O3gOgPB4sRU-unsplash">
            <a:extLst>
              <a:ext uri="{FF2B5EF4-FFF2-40B4-BE49-F238E27FC236}">
                <a16:creationId xmlns:a16="http://schemas.microsoft.com/office/drawing/2014/main" id="{DCA45B95-EE84-4052-9051-272F4EB2F763}"/>
              </a:ext>
            </a:extLst>
          </p:cNvPr>
          <p:cNvPicPr>
            <a:picLocks noGrp="1" noChangeAspect="1"/>
          </p:cNvPicPr>
          <p:nvPr isPhoto="1" userDrawn="1"/>
        </p:nvPicPr>
        <p:blipFill rotWithShape="1">
          <a:blip r:embed="rId2">
            <a:lum/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44"/>
          <a:stretch/>
        </p:blipFill>
        <p:spPr>
          <a:xfrm>
            <a:off x="2" y="18230"/>
            <a:ext cx="12191998" cy="683977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1B55F277-EC8C-46E4-B087-10F7A66B2399}"/>
              </a:ext>
            </a:extLst>
          </p:cNvPr>
          <p:cNvGrpSpPr/>
          <p:nvPr userDrawn="1"/>
        </p:nvGrpSpPr>
        <p:grpSpPr>
          <a:xfrm rot="17100000">
            <a:off x="-1168145" y="-185816"/>
            <a:ext cx="7229632" cy="7229632"/>
            <a:chOff x="984860" y="319772"/>
            <a:chExt cx="3597810" cy="3597810"/>
          </a:xfrm>
        </p:grpSpPr>
        <p:sp>
          <p:nvSpPr>
            <p:cNvPr id="5" name="弧形 4">
              <a:extLst>
                <a:ext uri="{FF2B5EF4-FFF2-40B4-BE49-F238E27FC236}">
                  <a16:creationId xmlns:a16="http://schemas.microsoft.com/office/drawing/2014/main" id="{DDA72E10-0DC5-459E-B41D-D208685D09D6}"/>
                </a:ext>
              </a:extLst>
            </p:cNvPr>
            <p:cNvSpPr/>
            <p:nvPr/>
          </p:nvSpPr>
          <p:spPr>
            <a:xfrm rot="19247356">
              <a:off x="984860" y="319772"/>
              <a:ext cx="3597810" cy="3597810"/>
            </a:xfrm>
            <a:prstGeom prst="arc">
              <a:avLst>
                <a:gd name="adj1" fmla="val 3787909"/>
                <a:gd name="adj2" fmla="val 1352802"/>
              </a:avLst>
            </a:prstGeom>
            <a:ln w="3175">
              <a:gradFill>
                <a:gsLst>
                  <a:gs pos="0">
                    <a:schemeClr val="accent1">
                      <a:alpha val="18000"/>
                    </a:schemeClr>
                  </a:gs>
                  <a:gs pos="97279">
                    <a:schemeClr val="accent1">
                      <a:alpha val="15000"/>
                    </a:schemeClr>
                  </a:gs>
                  <a:gs pos="49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弧形 5">
              <a:extLst>
                <a:ext uri="{FF2B5EF4-FFF2-40B4-BE49-F238E27FC236}">
                  <a16:creationId xmlns:a16="http://schemas.microsoft.com/office/drawing/2014/main" id="{100D9EBA-B3F1-4088-B771-B58F4E87872D}"/>
                </a:ext>
              </a:extLst>
            </p:cNvPr>
            <p:cNvSpPr/>
            <p:nvPr/>
          </p:nvSpPr>
          <p:spPr>
            <a:xfrm rot="3600000">
              <a:off x="1276500" y="611412"/>
              <a:ext cx="3014532" cy="3014529"/>
            </a:xfrm>
            <a:prstGeom prst="arc">
              <a:avLst>
                <a:gd name="adj1" fmla="val 4665090"/>
                <a:gd name="adj2" fmla="val 3286922"/>
              </a:avLst>
            </a:prstGeom>
            <a:ln w="3175">
              <a:gradFill>
                <a:gsLst>
                  <a:gs pos="0">
                    <a:schemeClr val="accent1">
                      <a:alpha val="18000"/>
                    </a:schemeClr>
                  </a:gs>
                  <a:gs pos="97279">
                    <a:schemeClr val="accent1">
                      <a:alpha val="15000"/>
                    </a:schemeClr>
                  </a:gs>
                  <a:gs pos="49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弧形 6">
              <a:extLst>
                <a:ext uri="{FF2B5EF4-FFF2-40B4-BE49-F238E27FC236}">
                  <a16:creationId xmlns:a16="http://schemas.microsoft.com/office/drawing/2014/main" id="{AAA2B6ED-A9B8-49A9-B981-B1E24E93BDDA}"/>
                </a:ext>
              </a:extLst>
            </p:cNvPr>
            <p:cNvSpPr/>
            <p:nvPr/>
          </p:nvSpPr>
          <p:spPr>
            <a:xfrm rot="16200000">
              <a:off x="1568144" y="903054"/>
              <a:ext cx="2431247" cy="2431250"/>
            </a:xfrm>
            <a:prstGeom prst="arc">
              <a:avLst>
                <a:gd name="adj1" fmla="val 2309603"/>
                <a:gd name="adj2" fmla="val 21408069"/>
              </a:avLst>
            </a:prstGeom>
            <a:ln w="3175">
              <a:gradFill>
                <a:gsLst>
                  <a:gs pos="0">
                    <a:schemeClr val="accent1">
                      <a:alpha val="18000"/>
                    </a:schemeClr>
                  </a:gs>
                  <a:gs pos="97279">
                    <a:schemeClr val="accent1">
                      <a:alpha val="15000"/>
                    </a:schemeClr>
                  </a:gs>
                  <a:gs pos="49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弧形 7">
              <a:extLst>
                <a:ext uri="{FF2B5EF4-FFF2-40B4-BE49-F238E27FC236}">
                  <a16:creationId xmlns:a16="http://schemas.microsoft.com/office/drawing/2014/main" id="{D4A86C80-E4E1-4CD7-9682-15DADB5A7A03}"/>
                </a:ext>
              </a:extLst>
            </p:cNvPr>
            <p:cNvSpPr/>
            <p:nvPr/>
          </p:nvSpPr>
          <p:spPr>
            <a:xfrm rot="11700000">
              <a:off x="1859783" y="1194692"/>
              <a:ext cx="1847969" cy="1847971"/>
            </a:xfrm>
            <a:prstGeom prst="arc">
              <a:avLst>
                <a:gd name="adj1" fmla="val 18739817"/>
                <a:gd name="adj2" fmla="val 16835760"/>
              </a:avLst>
            </a:prstGeom>
            <a:ln w="3175">
              <a:gradFill>
                <a:gsLst>
                  <a:gs pos="0">
                    <a:schemeClr val="accent1">
                      <a:alpha val="18000"/>
                    </a:schemeClr>
                  </a:gs>
                  <a:gs pos="97279">
                    <a:schemeClr val="accent1">
                      <a:alpha val="15000"/>
                    </a:schemeClr>
                  </a:gs>
                  <a:gs pos="49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" name="弧形 8">
              <a:extLst>
                <a:ext uri="{FF2B5EF4-FFF2-40B4-BE49-F238E27FC236}">
                  <a16:creationId xmlns:a16="http://schemas.microsoft.com/office/drawing/2014/main" id="{DEA01F9E-146F-4F6B-BF5D-DC2858D540C6}"/>
                </a:ext>
              </a:extLst>
            </p:cNvPr>
            <p:cNvSpPr/>
            <p:nvPr/>
          </p:nvSpPr>
          <p:spPr>
            <a:xfrm rot="6300000">
              <a:off x="2151423" y="1486333"/>
              <a:ext cx="1264688" cy="1264688"/>
            </a:xfrm>
            <a:prstGeom prst="arc">
              <a:avLst>
                <a:gd name="adj1" fmla="val 8934630"/>
                <a:gd name="adj2" fmla="val 7854171"/>
              </a:avLst>
            </a:prstGeom>
            <a:ln w="3175">
              <a:gradFill>
                <a:gsLst>
                  <a:gs pos="0">
                    <a:schemeClr val="accent1">
                      <a:alpha val="18000"/>
                    </a:schemeClr>
                  </a:gs>
                  <a:gs pos="97279">
                    <a:schemeClr val="accent1">
                      <a:alpha val="15000"/>
                    </a:schemeClr>
                  </a:gs>
                  <a:gs pos="49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F222001B-E2C5-43B8-977B-56771CB470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20728" y="1495198"/>
            <a:ext cx="1655903" cy="4985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>
              <a:buNone/>
              <a:defRPr sz="36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副标题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9F112B80-6004-40B9-A436-C970723E44B5}"/>
              </a:ext>
            </a:extLst>
          </p:cNvPr>
          <p:cNvSpPr/>
          <p:nvPr userDrawn="1"/>
        </p:nvSpPr>
        <p:spPr>
          <a:xfrm>
            <a:off x="5524996" y="1505764"/>
            <a:ext cx="457200" cy="4572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dirty="0"/>
          </a:p>
        </p:txBody>
      </p:sp>
      <p:sp>
        <p:nvSpPr>
          <p:cNvPr id="21" name="文本占位符 16">
            <a:extLst>
              <a:ext uri="{FF2B5EF4-FFF2-40B4-BE49-F238E27FC236}">
                <a16:creationId xmlns:a16="http://schemas.microsoft.com/office/drawing/2014/main" id="{8E160283-3181-4F03-B937-AFD9EB373E0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748681" y="2624707"/>
            <a:ext cx="1655903" cy="4985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>
              <a:buNone/>
              <a:defRPr sz="36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副标题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95F59F87-CFFF-4F53-BBAB-30E430E13838}"/>
              </a:ext>
            </a:extLst>
          </p:cNvPr>
          <p:cNvSpPr/>
          <p:nvPr userDrawn="1"/>
        </p:nvSpPr>
        <p:spPr>
          <a:xfrm>
            <a:off x="5814353" y="2635273"/>
            <a:ext cx="457200" cy="4572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zh-CN" altLang="en-US" dirty="0"/>
          </a:p>
        </p:txBody>
      </p:sp>
      <p:sp>
        <p:nvSpPr>
          <p:cNvPr id="27" name="文本占位符 16">
            <a:extLst>
              <a:ext uri="{FF2B5EF4-FFF2-40B4-BE49-F238E27FC236}">
                <a16:creationId xmlns:a16="http://schemas.microsoft.com/office/drawing/2014/main" id="{3CA36784-2B36-4001-A676-6CA8361871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48681" y="3754216"/>
            <a:ext cx="1655903" cy="4985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>
              <a:buNone/>
              <a:defRPr sz="36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副标题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5754DCD9-2D97-45D8-B75F-CDD43812E4C1}"/>
              </a:ext>
            </a:extLst>
          </p:cNvPr>
          <p:cNvSpPr/>
          <p:nvPr userDrawn="1"/>
        </p:nvSpPr>
        <p:spPr>
          <a:xfrm>
            <a:off x="5814353" y="3764782"/>
            <a:ext cx="457200" cy="4572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zh-CN" altLang="en-US" dirty="0"/>
          </a:p>
        </p:txBody>
      </p:sp>
      <p:sp>
        <p:nvSpPr>
          <p:cNvPr id="31" name="文本占位符 16">
            <a:extLst>
              <a:ext uri="{FF2B5EF4-FFF2-40B4-BE49-F238E27FC236}">
                <a16:creationId xmlns:a16="http://schemas.microsoft.com/office/drawing/2014/main" id="{7774FB8F-5D48-45F5-8795-3DBA6BC583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728" y="4883724"/>
            <a:ext cx="1655903" cy="4985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>
              <a:buNone/>
              <a:defRPr sz="36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副标题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BFE3ABA8-8048-418A-A76B-AA730C3D14BC}"/>
              </a:ext>
            </a:extLst>
          </p:cNvPr>
          <p:cNvSpPr/>
          <p:nvPr userDrawn="1"/>
        </p:nvSpPr>
        <p:spPr>
          <a:xfrm>
            <a:off x="5524996" y="4894290"/>
            <a:ext cx="457200" cy="4572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zh-CN" altLang="en-US" dirty="0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2DA78DE-3F58-43AC-A937-80C3B14543B5}"/>
              </a:ext>
            </a:extLst>
          </p:cNvPr>
          <p:cNvGrpSpPr/>
          <p:nvPr userDrawn="1"/>
        </p:nvGrpSpPr>
        <p:grpSpPr>
          <a:xfrm>
            <a:off x="10654163" y="6354372"/>
            <a:ext cx="1008166" cy="93850"/>
            <a:chOff x="7647134" y="5987483"/>
            <a:chExt cx="1493147" cy="138997"/>
          </a:xfr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</a:gradFill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AE6F5E20-7078-4BDB-A917-EEC672725AAF}"/>
                </a:ext>
              </a:extLst>
            </p:cNvPr>
            <p:cNvSpPr/>
            <p:nvPr/>
          </p:nvSpPr>
          <p:spPr>
            <a:xfrm>
              <a:off x="8324208" y="5987483"/>
              <a:ext cx="138997" cy="138997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F3440715-5158-4C78-9E9B-025123C19A58}"/>
                </a:ext>
              </a:extLst>
            </p:cNvPr>
            <p:cNvSpPr/>
            <p:nvPr/>
          </p:nvSpPr>
          <p:spPr>
            <a:xfrm>
              <a:off x="8662745" y="5987483"/>
              <a:ext cx="138997" cy="138997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12868426-FCB9-49D1-87F3-CAF8D0A64967}"/>
                </a:ext>
              </a:extLst>
            </p:cNvPr>
            <p:cNvSpPr/>
            <p:nvPr/>
          </p:nvSpPr>
          <p:spPr>
            <a:xfrm>
              <a:off x="9001284" y="5987483"/>
              <a:ext cx="138997" cy="138997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E06E513D-2794-4E1E-8C99-239A5B0ED354}"/>
                </a:ext>
              </a:extLst>
            </p:cNvPr>
            <p:cNvSpPr/>
            <p:nvPr/>
          </p:nvSpPr>
          <p:spPr>
            <a:xfrm>
              <a:off x="7985671" y="5987483"/>
              <a:ext cx="138997" cy="138997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BAA3D303-F37D-43D6-986E-66D25282A94B}"/>
                </a:ext>
              </a:extLst>
            </p:cNvPr>
            <p:cNvSpPr/>
            <p:nvPr/>
          </p:nvSpPr>
          <p:spPr>
            <a:xfrm>
              <a:off x="7647134" y="5987483"/>
              <a:ext cx="138997" cy="138997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3D9103F0-EB88-4DB7-AEE9-0C214AA3A4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41677" y="1638320"/>
            <a:ext cx="223838" cy="192089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buNone/>
              <a:defRPr sz="1600" b="1"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5" name="文本占位符 10">
            <a:extLst>
              <a:ext uri="{FF2B5EF4-FFF2-40B4-BE49-F238E27FC236}">
                <a16:creationId xmlns:a16="http://schemas.microsoft.com/office/drawing/2014/main" id="{066FC520-05B7-4A72-AC38-18D21F4CB0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31034" y="2767829"/>
            <a:ext cx="223838" cy="192089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buNone/>
              <a:defRPr sz="1600" b="1"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46" name="文本占位符 10">
            <a:extLst>
              <a:ext uri="{FF2B5EF4-FFF2-40B4-BE49-F238E27FC236}">
                <a16:creationId xmlns:a16="http://schemas.microsoft.com/office/drawing/2014/main" id="{169FB5BD-8D72-453F-8978-48B8307247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31034" y="3897338"/>
            <a:ext cx="223838" cy="192089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buNone/>
              <a:defRPr sz="1600" b="1"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7" name="文本占位符 10">
            <a:extLst>
              <a:ext uri="{FF2B5EF4-FFF2-40B4-BE49-F238E27FC236}">
                <a16:creationId xmlns:a16="http://schemas.microsoft.com/office/drawing/2014/main" id="{11E7175C-5A51-4000-9E27-8980A1AA50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41677" y="5026846"/>
            <a:ext cx="223838" cy="192089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buNone/>
              <a:defRPr sz="1600" b="1"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30" name="文本占位符 16">
            <a:extLst>
              <a:ext uri="{FF2B5EF4-FFF2-40B4-BE49-F238E27FC236}">
                <a16:creationId xmlns:a16="http://schemas.microsoft.com/office/drawing/2014/main" id="{36B1CFAC-A9D2-4794-9BBD-A9DD2F32B22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76499" y="1716797"/>
            <a:ext cx="193544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副标题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2" name="文本占位符 16">
            <a:extLst>
              <a:ext uri="{FF2B5EF4-FFF2-40B4-BE49-F238E27FC236}">
                <a16:creationId xmlns:a16="http://schemas.microsoft.com/office/drawing/2014/main" id="{CDE34863-E768-4DAD-BD7A-B813264CE8A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04453" y="2846306"/>
            <a:ext cx="204971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副标题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4" name="文本占位符 16">
            <a:extLst>
              <a:ext uri="{FF2B5EF4-FFF2-40B4-BE49-F238E27FC236}">
                <a16:creationId xmlns:a16="http://schemas.microsoft.com/office/drawing/2014/main" id="{B8FD704B-F53D-41DF-B7A2-77D078959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604453" y="3975815"/>
            <a:ext cx="204971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副标题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1" name="文本占位符 16">
            <a:extLst>
              <a:ext uri="{FF2B5EF4-FFF2-40B4-BE49-F238E27FC236}">
                <a16:creationId xmlns:a16="http://schemas.microsoft.com/office/drawing/2014/main" id="{C168FDD1-05B8-4770-A542-D38A03A5687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76500" y="5105323"/>
            <a:ext cx="204971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副标题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ED07E082-0779-4E99-A148-90AA89E0C423}"/>
              </a:ext>
            </a:extLst>
          </p:cNvPr>
          <p:cNvSpPr/>
          <p:nvPr userDrawn="1"/>
        </p:nvSpPr>
        <p:spPr>
          <a:xfrm>
            <a:off x="-1173480" y="-182880"/>
            <a:ext cx="7223760" cy="7223760"/>
          </a:xfrm>
          <a:prstGeom prst="ellipse">
            <a:avLst/>
          </a:prstGeom>
          <a:gradFill>
            <a:gsLst>
              <a:gs pos="0">
                <a:schemeClr val="accent1">
                  <a:alpha val="5000"/>
                </a:schemeClr>
              </a:gs>
              <a:gs pos="100000">
                <a:schemeClr val="accent1">
                  <a:lumMod val="60000"/>
                  <a:lumOff val="40000"/>
                  <a:alpha val="5000"/>
                </a:schemeClr>
              </a:gs>
            </a:gsLst>
            <a:lin ang="5400000" scaled="0"/>
          </a:gradFill>
          <a:ln>
            <a:noFill/>
          </a:ln>
          <a:effectLst>
            <a:outerShdw blurRad="165100" dist="165100" dir="5400000" sx="88000" sy="88000" algn="t" rotWithShape="0">
              <a:srgbClr val="FED891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84C2A58-D4BA-4C9E-93CC-05CF81938C0A}"/>
              </a:ext>
            </a:extLst>
          </p:cNvPr>
          <p:cNvSpPr txBox="1"/>
          <p:nvPr userDrawn="1"/>
        </p:nvSpPr>
        <p:spPr>
          <a:xfrm>
            <a:off x="1378082" y="2543513"/>
            <a:ext cx="2079486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6000" b="1" dirty="0">
                <a:solidFill>
                  <a:schemeClr val="accent1"/>
                </a:solidFill>
                <a:latin typeface="+mj-ea"/>
                <a:ea typeface="+mj-ea"/>
              </a:rPr>
              <a:t>目录</a:t>
            </a:r>
            <a:endParaRPr lang="en-US" altLang="zh-CN" sz="60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pPr algn="ctr">
              <a:lnSpc>
                <a:spcPct val="100000"/>
              </a:lnSpc>
            </a:pPr>
            <a:r>
              <a:rPr lang="en-US" altLang="zh-CN" sz="3600" b="0" dirty="0">
                <a:solidFill>
                  <a:schemeClr val="accent1"/>
                </a:solidFill>
                <a:latin typeface="+mj-ea"/>
                <a:ea typeface="+mj-ea"/>
              </a:rPr>
              <a:t>Contents</a:t>
            </a:r>
            <a:endParaRPr lang="zh-CN" altLang="en-US" sz="3600" b="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58869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55">
          <p15:clr>
            <a:srgbClr val="FBAE40"/>
          </p15:clr>
        </p15:guide>
        <p15:guide id="4" pos="325">
          <p15:clr>
            <a:srgbClr val="FBAE40"/>
          </p15:clr>
        </p15:guide>
        <p15:guide id="5" orient="horz" pos="232">
          <p15:clr>
            <a:srgbClr val="FBAE40"/>
          </p15:clr>
        </p15:guide>
        <p15:guide id="6" orient="horz" pos="408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pedro-lastra-Nyvq2juw4_o-unsplash">
            <a:extLst>
              <a:ext uri="{FF2B5EF4-FFF2-40B4-BE49-F238E27FC236}">
                <a16:creationId xmlns:a16="http://schemas.microsoft.com/office/drawing/2014/main" id="{4DA07853-B367-4FC4-AE5D-88BFCF33A011}"/>
              </a:ext>
            </a:extLst>
          </p:cNvPr>
          <p:cNvPicPr>
            <a:picLocks noGrp="1" noChangeAspect="1"/>
          </p:cNvPicPr>
          <p:nvPr isPhoto="1" userDrawn="1"/>
        </p:nvPicPr>
        <p:blipFill>
          <a:blip r:embed="rId2">
            <a:lum/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A438090-695F-4F73-BBDC-C63B0E88A986}"/>
              </a:ext>
            </a:extLst>
          </p:cNvPr>
          <p:cNvSpPr/>
          <p:nvPr userDrawn="1"/>
        </p:nvSpPr>
        <p:spPr>
          <a:xfrm>
            <a:off x="1343422" y="1989138"/>
            <a:ext cx="2952750" cy="2952750"/>
          </a:xfrm>
          <a:prstGeom prst="rect">
            <a:avLst/>
          </a:prstGeom>
          <a:solidFill>
            <a:srgbClr val="31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E42D49C-F30D-4BBC-9466-DC3885D9BD2F}"/>
              </a:ext>
            </a:extLst>
          </p:cNvPr>
          <p:cNvSpPr/>
          <p:nvPr userDrawn="1"/>
        </p:nvSpPr>
        <p:spPr>
          <a:xfrm>
            <a:off x="5574328" y="1989138"/>
            <a:ext cx="6084888" cy="2879725"/>
          </a:xfrm>
          <a:prstGeom prst="rect">
            <a:avLst/>
          </a:prstGeom>
          <a:noFill/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5"/>
              </a:solidFill>
            </a:endParaRP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0182F6A6-0B8F-4804-9098-F62DD3332FC7}"/>
              </a:ext>
            </a:extLst>
          </p:cNvPr>
          <p:cNvSpPr/>
          <p:nvPr userDrawn="1"/>
        </p:nvSpPr>
        <p:spPr>
          <a:xfrm rot="10800000">
            <a:off x="284650" y="6014853"/>
            <a:ext cx="482138" cy="415636"/>
          </a:xfrm>
          <a:prstGeom prst="triangl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403D393-257F-4117-B389-9AF2B2193FC8}"/>
              </a:ext>
            </a:extLst>
          </p:cNvPr>
          <p:cNvGrpSpPr/>
          <p:nvPr userDrawn="1"/>
        </p:nvGrpSpPr>
        <p:grpSpPr>
          <a:xfrm>
            <a:off x="10654163" y="6354372"/>
            <a:ext cx="1008166" cy="93850"/>
            <a:chOff x="7647134" y="5987483"/>
            <a:chExt cx="1493147" cy="138997"/>
          </a:xfr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</a:gradFill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8E8C2606-0A1B-437B-8078-F22A24F1A002}"/>
                </a:ext>
              </a:extLst>
            </p:cNvPr>
            <p:cNvSpPr/>
            <p:nvPr/>
          </p:nvSpPr>
          <p:spPr>
            <a:xfrm>
              <a:off x="8324208" y="5987483"/>
              <a:ext cx="138997" cy="138997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3DA478B4-91C3-445C-AF71-6B9A4D40D20B}"/>
                </a:ext>
              </a:extLst>
            </p:cNvPr>
            <p:cNvSpPr/>
            <p:nvPr/>
          </p:nvSpPr>
          <p:spPr>
            <a:xfrm>
              <a:off x="8662745" y="5987483"/>
              <a:ext cx="138997" cy="138997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87DF6BB8-E956-4701-BC60-63C4302C8786}"/>
                </a:ext>
              </a:extLst>
            </p:cNvPr>
            <p:cNvSpPr/>
            <p:nvPr/>
          </p:nvSpPr>
          <p:spPr>
            <a:xfrm>
              <a:off x="9001284" y="5987483"/>
              <a:ext cx="138997" cy="138997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A7FA16FD-5E22-4D68-9FBA-629E96FAB062}"/>
                </a:ext>
              </a:extLst>
            </p:cNvPr>
            <p:cNvSpPr/>
            <p:nvPr/>
          </p:nvSpPr>
          <p:spPr>
            <a:xfrm>
              <a:off x="7985671" y="5987483"/>
              <a:ext cx="138997" cy="138997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0AE02FB3-F200-42AC-8A9C-AE61AA595E2E}"/>
                </a:ext>
              </a:extLst>
            </p:cNvPr>
            <p:cNvSpPr/>
            <p:nvPr/>
          </p:nvSpPr>
          <p:spPr>
            <a:xfrm>
              <a:off x="7647134" y="5987483"/>
              <a:ext cx="138997" cy="138997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BC0BEB3A-EB1C-4D3F-9688-63D2814409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9974" y="2726849"/>
            <a:ext cx="1510162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FontTx/>
              <a:buNone/>
              <a:defRPr sz="96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6B61D78B-AFC6-4506-9F16-6FB48E60CB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6783" y="2735012"/>
            <a:ext cx="5539979" cy="74789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单击此处输入标题</a:t>
            </a:r>
          </a:p>
        </p:txBody>
      </p:sp>
      <p:sp>
        <p:nvSpPr>
          <p:cNvPr id="30" name="文本占位符 29">
            <a:extLst>
              <a:ext uri="{FF2B5EF4-FFF2-40B4-BE49-F238E27FC236}">
                <a16:creationId xmlns:a16="http://schemas.microsoft.com/office/drawing/2014/main" id="{4BD8F420-B4A3-453C-A2FF-C4528E1916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93443" y="3702441"/>
            <a:ext cx="1846659" cy="2492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5783912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160">
          <p15:clr>
            <a:srgbClr val="FBAE40"/>
          </p15:clr>
        </p15:guide>
        <p15:guide id="3" orient="horz" pos="232">
          <p15:clr>
            <a:srgbClr val="FBAE40"/>
          </p15:clr>
        </p15:guide>
        <p15:guide id="4" orient="horz" pos="4088">
          <p15:clr>
            <a:srgbClr val="FBAE40"/>
          </p15:clr>
        </p15:guide>
        <p15:guide id="5" pos="325">
          <p15:clr>
            <a:srgbClr val="FBAE40"/>
          </p15:clr>
        </p15:guide>
        <p15:guide id="6" pos="7355">
          <p15:clr>
            <a:srgbClr val="FBAE40"/>
          </p15:clr>
        </p15:guide>
        <p15:guide id="9" orient="horz" pos="1253">
          <p15:clr>
            <a:srgbClr val="FBAE40"/>
          </p15:clr>
        </p15:guide>
        <p15:guide id="10" orient="horz" pos="3067">
          <p15:clr>
            <a:srgbClr val="FBAE40"/>
          </p15:clr>
        </p15:guide>
        <p15:guide id="11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73203A04-4889-4EC6-8D74-A5FF75D9C71D}"/>
              </a:ext>
            </a:extLst>
          </p:cNvPr>
          <p:cNvGrpSpPr/>
          <p:nvPr userDrawn="1"/>
        </p:nvGrpSpPr>
        <p:grpSpPr>
          <a:xfrm>
            <a:off x="10654163" y="6354372"/>
            <a:ext cx="1008166" cy="93850"/>
            <a:chOff x="7647134" y="5987483"/>
            <a:chExt cx="1493147" cy="138997"/>
          </a:xfr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</a:gradFill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368492BA-9820-4924-B3FE-C72E146985E3}"/>
                </a:ext>
              </a:extLst>
            </p:cNvPr>
            <p:cNvSpPr/>
            <p:nvPr/>
          </p:nvSpPr>
          <p:spPr>
            <a:xfrm>
              <a:off x="8324208" y="5987483"/>
              <a:ext cx="138997" cy="138997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251656D0-1280-4C1E-8F9D-C5B578232F15}"/>
                </a:ext>
              </a:extLst>
            </p:cNvPr>
            <p:cNvSpPr/>
            <p:nvPr/>
          </p:nvSpPr>
          <p:spPr>
            <a:xfrm>
              <a:off x="8662745" y="5987483"/>
              <a:ext cx="138997" cy="138997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2BE6AFA9-F984-43AF-A02B-2ACFEAAEF7FE}"/>
                </a:ext>
              </a:extLst>
            </p:cNvPr>
            <p:cNvSpPr/>
            <p:nvPr/>
          </p:nvSpPr>
          <p:spPr>
            <a:xfrm>
              <a:off x="9001284" y="5987483"/>
              <a:ext cx="138997" cy="138997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DA1F3046-D5AF-4641-BAD2-F3AFF12C7608}"/>
                </a:ext>
              </a:extLst>
            </p:cNvPr>
            <p:cNvSpPr/>
            <p:nvPr/>
          </p:nvSpPr>
          <p:spPr>
            <a:xfrm>
              <a:off x="7985671" y="5987483"/>
              <a:ext cx="138997" cy="138997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749294D6-522A-4B37-8346-FDC72714738C}"/>
                </a:ext>
              </a:extLst>
            </p:cNvPr>
            <p:cNvSpPr/>
            <p:nvPr/>
          </p:nvSpPr>
          <p:spPr>
            <a:xfrm>
              <a:off x="7647134" y="5987483"/>
              <a:ext cx="138997" cy="138997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4" name="椭圆 13">
            <a:extLst>
              <a:ext uri="{FF2B5EF4-FFF2-40B4-BE49-F238E27FC236}">
                <a16:creationId xmlns:a16="http://schemas.microsoft.com/office/drawing/2014/main" id="{A4F93B70-A636-46F6-B984-67796C9C00A8}"/>
              </a:ext>
            </a:extLst>
          </p:cNvPr>
          <p:cNvSpPr/>
          <p:nvPr userDrawn="1"/>
        </p:nvSpPr>
        <p:spPr>
          <a:xfrm rot="6838198">
            <a:off x="-3815114" y="2971168"/>
            <a:ext cx="8162008" cy="8162008"/>
          </a:xfrm>
          <a:prstGeom prst="ellipse">
            <a:avLst/>
          </a:prstGeom>
          <a:solidFill>
            <a:schemeClr val="accent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8B7D46-B5B0-47D5-B78C-941F48EE1624}"/>
              </a:ext>
            </a:extLst>
          </p:cNvPr>
          <p:cNvGrpSpPr/>
          <p:nvPr userDrawn="1"/>
        </p:nvGrpSpPr>
        <p:grpSpPr>
          <a:xfrm rot="17100000">
            <a:off x="9193556" y="-3697025"/>
            <a:ext cx="6513301" cy="6513301"/>
            <a:chOff x="984860" y="319772"/>
            <a:chExt cx="3597810" cy="3597810"/>
          </a:xfrm>
        </p:grpSpPr>
        <p:sp>
          <p:nvSpPr>
            <p:cNvPr id="16" name="弧形 15">
              <a:extLst>
                <a:ext uri="{FF2B5EF4-FFF2-40B4-BE49-F238E27FC236}">
                  <a16:creationId xmlns:a16="http://schemas.microsoft.com/office/drawing/2014/main" id="{EAF49328-4F7C-428F-BA0E-B0252701F844}"/>
                </a:ext>
              </a:extLst>
            </p:cNvPr>
            <p:cNvSpPr/>
            <p:nvPr/>
          </p:nvSpPr>
          <p:spPr>
            <a:xfrm rot="19247356">
              <a:off x="984860" y="319772"/>
              <a:ext cx="3597810" cy="3597810"/>
            </a:xfrm>
            <a:prstGeom prst="arc">
              <a:avLst>
                <a:gd name="adj1" fmla="val 3787909"/>
                <a:gd name="adj2" fmla="val 1352802"/>
              </a:avLst>
            </a:prstGeom>
            <a:ln w="3175">
              <a:gradFill>
                <a:gsLst>
                  <a:gs pos="0">
                    <a:schemeClr val="accent1">
                      <a:alpha val="15000"/>
                    </a:schemeClr>
                  </a:gs>
                  <a:gs pos="97279">
                    <a:schemeClr val="accent1">
                      <a:alpha val="15000"/>
                    </a:schemeClr>
                  </a:gs>
                  <a:gs pos="49000">
                    <a:schemeClr val="accent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弧形 16">
              <a:extLst>
                <a:ext uri="{FF2B5EF4-FFF2-40B4-BE49-F238E27FC236}">
                  <a16:creationId xmlns:a16="http://schemas.microsoft.com/office/drawing/2014/main" id="{FD52F68F-72DF-48FF-9E46-3A9BDB6498A2}"/>
                </a:ext>
              </a:extLst>
            </p:cNvPr>
            <p:cNvSpPr/>
            <p:nvPr/>
          </p:nvSpPr>
          <p:spPr>
            <a:xfrm rot="3600000">
              <a:off x="1276500" y="611412"/>
              <a:ext cx="3014532" cy="3014529"/>
            </a:xfrm>
            <a:prstGeom prst="arc">
              <a:avLst>
                <a:gd name="adj1" fmla="val 4665090"/>
                <a:gd name="adj2" fmla="val 3286922"/>
              </a:avLst>
            </a:prstGeom>
            <a:ln w="3175">
              <a:gradFill>
                <a:gsLst>
                  <a:gs pos="0">
                    <a:schemeClr val="accent1">
                      <a:alpha val="15000"/>
                    </a:schemeClr>
                  </a:gs>
                  <a:gs pos="97279">
                    <a:schemeClr val="accent1">
                      <a:alpha val="15000"/>
                    </a:schemeClr>
                  </a:gs>
                  <a:gs pos="49000">
                    <a:schemeClr val="accent1"/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弧形 17">
              <a:extLst>
                <a:ext uri="{FF2B5EF4-FFF2-40B4-BE49-F238E27FC236}">
                  <a16:creationId xmlns:a16="http://schemas.microsoft.com/office/drawing/2014/main" id="{B8D7B88E-4091-49A1-869D-67B801F73709}"/>
                </a:ext>
              </a:extLst>
            </p:cNvPr>
            <p:cNvSpPr/>
            <p:nvPr/>
          </p:nvSpPr>
          <p:spPr>
            <a:xfrm rot="16200000">
              <a:off x="1568144" y="903054"/>
              <a:ext cx="2431247" cy="2431250"/>
            </a:xfrm>
            <a:prstGeom prst="arc">
              <a:avLst>
                <a:gd name="adj1" fmla="val 2309603"/>
                <a:gd name="adj2" fmla="val 21408069"/>
              </a:avLst>
            </a:prstGeom>
            <a:ln w="3175">
              <a:gradFill>
                <a:gsLst>
                  <a:gs pos="0">
                    <a:schemeClr val="accent1">
                      <a:alpha val="15000"/>
                    </a:schemeClr>
                  </a:gs>
                  <a:gs pos="97279">
                    <a:schemeClr val="accent1">
                      <a:alpha val="15000"/>
                    </a:schemeClr>
                  </a:gs>
                  <a:gs pos="49000">
                    <a:schemeClr val="accent1"/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弧形 18">
              <a:extLst>
                <a:ext uri="{FF2B5EF4-FFF2-40B4-BE49-F238E27FC236}">
                  <a16:creationId xmlns:a16="http://schemas.microsoft.com/office/drawing/2014/main" id="{57033757-C6A8-4752-887C-6E5E4E682B29}"/>
                </a:ext>
              </a:extLst>
            </p:cNvPr>
            <p:cNvSpPr/>
            <p:nvPr/>
          </p:nvSpPr>
          <p:spPr>
            <a:xfrm rot="11700000">
              <a:off x="1859783" y="1194692"/>
              <a:ext cx="1847969" cy="1847971"/>
            </a:xfrm>
            <a:prstGeom prst="arc">
              <a:avLst>
                <a:gd name="adj1" fmla="val 18739817"/>
                <a:gd name="adj2" fmla="val 16835760"/>
              </a:avLst>
            </a:prstGeom>
            <a:ln w="3175">
              <a:gradFill>
                <a:gsLst>
                  <a:gs pos="0">
                    <a:schemeClr val="accent1">
                      <a:alpha val="15000"/>
                    </a:schemeClr>
                  </a:gs>
                  <a:gs pos="97279">
                    <a:schemeClr val="accent1">
                      <a:alpha val="15000"/>
                    </a:schemeClr>
                  </a:gs>
                  <a:gs pos="49000">
                    <a:schemeClr val="accent1"/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弧形 19">
              <a:extLst>
                <a:ext uri="{FF2B5EF4-FFF2-40B4-BE49-F238E27FC236}">
                  <a16:creationId xmlns:a16="http://schemas.microsoft.com/office/drawing/2014/main" id="{15626D2D-F4DB-40AC-9BC0-5880B2F13919}"/>
                </a:ext>
              </a:extLst>
            </p:cNvPr>
            <p:cNvSpPr/>
            <p:nvPr/>
          </p:nvSpPr>
          <p:spPr>
            <a:xfrm rot="6300000">
              <a:off x="2151423" y="1486333"/>
              <a:ext cx="1264688" cy="1264688"/>
            </a:xfrm>
            <a:prstGeom prst="arc">
              <a:avLst>
                <a:gd name="adj1" fmla="val 8934630"/>
                <a:gd name="adj2" fmla="val 7854171"/>
              </a:avLst>
            </a:prstGeom>
            <a:ln w="3175">
              <a:gradFill>
                <a:gsLst>
                  <a:gs pos="0">
                    <a:schemeClr val="accent1">
                      <a:alpha val="15000"/>
                    </a:schemeClr>
                  </a:gs>
                  <a:gs pos="97279">
                    <a:schemeClr val="accent1">
                      <a:alpha val="15000"/>
                    </a:schemeClr>
                  </a:gs>
                  <a:gs pos="49000">
                    <a:schemeClr val="accent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3671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55">
          <p15:clr>
            <a:srgbClr val="FBAE40"/>
          </p15:clr>
        </p15:guide>
        <p15:guide id="4" pos="325">
          <p15:clr>
            <a:srgbClr val="FBAE40"/>
          </p15:clr>
        </p15:guide>
        <p15:guide id="5" orient="horz" pos="232">
          <p15:clr>
            <a:srgbClr val="FBAE40"/>
          </p15:clr>
        </p15:guide>
        <p15:guide id="6" orient="horz" pos="408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5627740-4363-4EC8-8487-45CC6B56162A}"/>
              </a:ext>
            </a:extLst>
          </p:cNvPr>
          <p:cNvSpPr/>
          <p:nvPr userDrawn="1"/>
        </p:nvSpPr>
        <p:spPr>
          <a:xfrm>
            <a:off x="11996" y="0"/>
            <a:ext cx="12180003" cy="6858000"/>
          </a:xfrm>
          <a:prstGeom prst="rect">
            <a:avLst/>
          </a:prstGeom>
          <a:solidFill>
            <a:srgbClr val="E6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BD2C025-EC0C-4134-A9D2-7C8D48CBFE7F}"/>
              </a:ext>
            </a:extLst>
          </p:cNvPr>
          <p:cNvSpPr/>
          <p:nvPr userDrawn="1"/>
        </p:nvSpPr>
        <p:spPr>
          <a:xfrm>
            <a:off x="626964" y="568470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cs typeface="Segoe UI Light"/>
                <a:sym typeface="微软雅黑 Light" panose="020B0502040204020203" pitchFamily="34" charset="-122"/>
              </a:rPr>
              <a:t>标注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350A210-D7C4-4BE5-98B3-A001BABD1D23}"/>
              </a:ext>
            </a:extLst>
          </p:cNvPr>
          <p:cNvSpPr/>
          <p:nvPr userDrawn="1"/>
        </p:nvSpPr>
        <p:spPr>
          <a:xfrm>
            <a:off x="2450801" y="595724"/>
            <a:ext cx="1402001" cy="5666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cs typeface="Segoe UI Light"/>
                <a:sym typeface="微软雅黑 Light" panose="020B0502040204020203" pitchFamily="34" charset="-122"/>
              </a:rPr>
              <a:t>字体使用 </a:t>
            </a: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cs typeface="Segoe UI Light"/>
              <a:sym typeface="微软雅黑 Light" panose="020B0502040204020203" pitchFamily="34" charset="-122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cs typeface="Segoe UI Light"/>
              <a:sym typeface="微软雅黑 Light" panose="020B0502040204020203" pitchFamily="34" charset="-122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cs typeface="Segoe UI Light"/>
              <a:sym typeface="微软雅黑 Light" panose="020B0502040204020203" pitchFamily="34" charset="-122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cs typeface="Segoe UI Light"/>
              <a:sym typeface="微软雅黑 Light" panose="020B0502040204020203" pitchFamily="34" charset="-122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cs typeface="Segoe UI Light"/>
              <a:sym typeface="微软雅黑 Light" panose="020B0502040204020203" pitchFamily="34" charset="-122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cs typeface="Segoe UI Light"/>
                <a:sym typeface="微软雅黑 Light" panose="020B0502040204020203" pitchFamily="34" charset="-122"/>
              </a:rPr>
              <a:t>行距</a:t>
            </a: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cs typeface="Segoe UI Light"/>
              <a:sym typeface="微软雅黑 Light" panose="020B0502040204020203" pitchFamily="34" charset="-122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cs typeface="Segoe UI Light"/>
              <a:sym typeface="微软雅黑 Light" panose="020B0502040204020203" pitchFamily="34" charset="-122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cs typeface="Segoe UI Light"/>
              <a:sym typeface="微软雅黑 Light" panose="020B0502040204020203" pitchFamily="34" charset="-122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cs typeface="Segoe UI Light"/>
                <a:sym typeface="微软雅黑 Light" panose="020B0502040204020203" pitchFamily="34" charset="-122"/>
              </a:rPr>
              <a:t>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cs typeface="Segoe UI Light"/>
              <a:sym typeface="微软雅黑 Light" panose="020B0502040204020203" pitchFamily="34" charset="-122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cs typeface="Segoe UI Light"/>
              <a:sym typeface="微软雅黑 Light" panose="020B0502040204020203" pitchFamily="34" charset="-122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cs typeface="Segoe UI Light"/>
                <a:sym typeface="微软雅黑 Light" panose="020B0502040204020203" pitchFamily="34" charset="-122"/>
              </a:rPr>
              <a:t>声明</a:t>
            </a: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cs typeface="Segoe UI Light"/>
              <a:sym typeface="微软雅黑 Light" panose="020B0502040204020203" pitchFamily="34" charset="-122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cs typeface="Segoe UI Light"/>
              <a:sym typeface="微软雅黑 Light" panose="020B0502040204020203" pitchFamily="34" charset="-122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cs typeface="Segoe UI Light"/>
              <a:sym typeface="微软雅黑 Light" panose="020B0502040204020203" pitchFamily="34" charset="-122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cs typeface="Segoe UI Light"/>
              <a:sym typeface="微软雅黑 Light" panose="020B0502040204020203" pitchFamily="34" charset="-122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cs typeface="Segoe UI Light"/>
              <a:sym typeface="微软雅黑 Light" panose="020B0502040204020203" pitchFamily="34" charset="-122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cs typeface="Segoe UI Light"/>
                <a:sym typeface="微软雅黑 Light" panose="020B0502040204020203" pitchFamily="34" charset="-122"/>
              </a:rPr>
              <a:t>来源</a:t>
            </a: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cs typeface="Segoe UI Light"/>
              <a:sym typeface="微软雅黑 Light" panose="020B0502040204020203" pitchFamily="34" charset="-122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cs typeface="Segoe UI Light"/>
              <a:sym typeface="微软雅黑 Light" panose="020B0502040204020203" pitchFamily="34" charset="-122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cs typeface="Segoe UI Light"/>
              <a:sym typeface="微软雅黑 Light" panose="020B0502040204020203" pitchFamily="34" charset="-122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cs typeface="Segoe UI Light"/>
                <a:sym typeface="微软雅黑 Light" panose="020B0502040204020203" pitchFamily="34" charset="-122"/>
              </a:rPr>
              <a:t>作者</a:t>
            </a: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cs typeface="Segoe UI Light"/>
              <a:sym typeface="微软雅黑 Light" panose="020B0502040204020203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AB7EF32-4236-4B46-92DE-A74BD4544246}"/>
              </a:ext>
            </a:extLst>
          </p:cNvPr>
          <p:cNvSpPr/>
          <p:nvPr userDrawn="1"/>
        </p:nvSpPr>
        <p:spPr>
          <a:xfrm>
            <a:off x="4159510" y="595724"/>
            <a:ext cx="7074345" cy="5666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cs typeface="Segoe UI Light"/>
                <a:sym typeface="微软雅黑 Light" panose="020B0502040204020203" pitchFamily="34" charset="-122"/>
              </a:rPr>
              <a:t>英文 微软雅黑</a:t>
            </a: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cs typeface="Segoe UI Light"/>
              <a:sym typeface="微软雅黑 Light" panose="020B0502040204020203" pitchFamily="34" charset="-122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cs typeface="Segoe UI Light"/>
              <a:sym typeface="微软雅黑 Light" panose="020B0502040204020203" pitchFamily="34" charset="-122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cs typeface="Segoe UI Light"/>
                <a:sym typeface="微软雅黑 Light" panose="020B0502040204020203" pitchFamily="34" charset="-122"/>
              </a:rPr>
              <a:t>中文 微软雅黑</a:t>
            </a: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cs typeface="Segoe UI Light"/>
              <a:sym typeface="微软雅黑 Light" panose="020B0502040204020203" pitchFamily="34" charset="-122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cs typeface="Segoe UI Light"/>
              <a:sym typeface="微软雅黑 Light" panose="020B0502040204020203" pitchFamily="34" charset="-122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cs typeface="Segoe UI Light"/>
              <a:sym typeface="微软雅黑 Light" panose="020B0502040204020203" pitchFamily="34" charset="-122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cs typeface="Segoe UI Light"/>
                <a:sym typeface="微软雅黑 Light" panose="020B0502040204020203" pitchFamily="34" charset="-122"/>
              </a:rPr>
              <a:t>正文 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cs typeface="Segoe UI Light"/>
                <a:sym typeface="微软雅黑 Light" panose="020B0502040204020203" pitchFamily="34" charset="-122"/>
              </a:rPr>
              <a:t>1.5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cs typeface="Segoe UI Light"/>
              <a:sym typeface="微软雅黑 Light" panose="020B0502040204020203" pitchFamily="34" charset="-122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cs typeface="Segoe UI Light"/>
              <a:sym typeface="微软雅黑 Light" panose="020B0502040204020203" pitchFamily="34" charset="-122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cs typeface="Segoe UI Light"/>
                <a:sym typeface="微软雅黑 Light" panose="020B0502040204020203" pitchFamily="34" charset="-122"/>
              </a:rPr>
              <a:t>bing.cn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cs typeface="Segoe UI Light"/>
                <a:sym typeface="微软雅黑 Light" panose="020B0502040204020203" pitchFamily="34" charset="-122"/>
              </a:rPr>
              <a:t> 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cs typeface="Segoe UI Light"/>
                <a:sym typeface="微软雅黑 Light" panose="020B0502040204020203" pitchFamily="34" charset="-122"/>
              </a:rPr>
              <a:t>（可商用素材网站）、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微信公众号：旁门左道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（图片均为可商用素材）</a:t>
            </a: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cs typeface="Segoe UI Light"/>
              <a:sym typeface="微软雅黑 Light" panose="020B0502040204020203" pitchFamily="34" charset="-122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cs typeface="Segoe UI Light"/>
              <a:sym typeface="微软雅黑 Light" panose="020B0502040204020203" pitchFamily="34" charset="-122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cs typeface="Segoe UI Light"/>
              <a:sym typeface="微软雅黑 Light" panose="020B0502040204020203" pitchFamily="34" charset="-122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本网站所提供的任何信息内容（包括但不限于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cs typeface="Segoe UI Light" charset="0"/>
                <a:sym typeface="微软雅黑 Light" panose="020B0502040204020203" pitchFamily="34" charset="-122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cs typeface="Segoe UI Light" charset="0"/>
                <a:sym typeface="微软雅黑 Light" panose="020B0502040204020203" pitchFamily="34" charset="-122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模板、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cs typeface="Segoe UI Light" charset="0"/>
                <a:sym typeface="微软雅黑 Light" panose="020B0502040204020203" pitchFamily="34" charset="-122"/>
              </a:rPr>
              <a:t>Word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cs typeface="Segoe UI Light" charset="0"/>
                <a:sym typeface="微软雅黑 Light" panose="020B0502040204020203" pitchFamily="34" charset="-122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文档、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cs typeface="Segoe UI Light" charset="0"/>
                <a:sym typeface="微软雅黑 Light" panose="020B0502040204020203" pitchFamily="34" charset="-122"/>
              </a:rPr>
              <a:t>Excel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cs typeface="Segoe UI Light" charset="0"/>
                <a:sym typeface="微软雅黑 Light" panose="020B0502040204020203" pitchFamily="34" charset="-122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图表、图片素材等）均受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中华人民共和国著作权法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信息网络传播权保护条例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及其他适用的法律法规的保护，未经权利人书面明确授权，信息内容的任何部分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(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包括图片或图表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不得被全部或部分的复制、传播、销售，否则将承担法律责任。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设计灵感来自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微信公众号：旁门左道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PPT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ddz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（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1938699027@qq.com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）</a:t>
            </a: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2417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021AD4F-D4C1-494C-8FF0-E83566AD67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11068" t="26423" r="18336" b="3391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26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275E6-78C6-403C-978B-647EDEA2F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236" y="2735141"/>
            <a:ext cx="5656998" cy="830997"/>
          </a:xfrm>
        </p:spPr>
        <p:txBody>
          <a:bodyPr/>
          <a:lstStyle/>
          <a:p>
            <a:pPr algn="l"/>
            <a:r>
              <a:rPr lang="zh-CN" altLang="en-US" b="1" dirty="0"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融资租赁系统</a:t>
            </a:r>
            <a:r>
              <a:rPr lang="en-US" altLang="zh-CN" b="1" dirty="0"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2.0</a:t>
            </a:r>
            <a:endParaRPr lang="zh-CN" altLang="en-US" b="1" dirty="0"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6B1D39-4D76-4BB5-ACA6-277BB6D0336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47823" y="3924697"/>
            <a:ext cx="1896353" cy="249299"/>
          </a:xfrm>
        </p:spPr>
        <p:txBody>
          <a:bodyPr/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时 间：</a:t>
            </a:r>
            <a:r>
              <a:rPr lang="en-US" altLang="zh-CN" dirty="0"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2022.05.07</a:t>
            </a:r>
            <a:endParaRPr lang="zh-CN" altLang="en-US" dirty="0"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20" name="内容占位符 19">
            <a:extLst>
              <a:ext uri="{FF2B5EF4-FFF2-40B4-BE49-F238E27FC236}">
                <a16:creationId xmlns:a16="http://schemas.microsoft.com/office/drawing/2014/main" id="{B178A67A-42B9-4B6B-8C93-A8F9B2DEBA9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07619" y="4329318"/>
            <a:ext cx="2976777" cy="249299"/>
          </a:xfrm>
        </p:spPr>
        <p:txBody>
          <a:bodyPr/>
          <a:lstStyle/>
          <a:p>
            <a:r>
              <a:rPr lang="zh-CN" altLang="en-US" sz="1800" dirty="0"/>
              <a:t>汇报人：刘 红 刘子菡 廖思佳</a:t>
            </a:r>
          </a:p>
        </p:txBody>
      </p:sp>
    </p:spTree>
    <p:extLst>
      <p:ext uri="{BB962C8B-B14F-4D97-AF65-F5344CB8AC3E}">
        <p14:creationId xmlns:p14="http://schemas.microsoft.com/office/powerpoint/2010/main" val="3418464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0D32BD6B-59C2-49B1-A025-FDFDDA825D0F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4" b="4988"/>
          <a:stretch/>
        </p:blipFill>
        <p:spPr>
          <a:xfrm>
            <a:off x="1694234" y="3090693"/>
            <a:ext cx="8803532" cy="327305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A7967C3-9BC6-4523-A9D3-B4AF775E2242}"/>
              </a:ext>
            </a:extLst>
          </p:cNvPr>
          <p:cNvSpPr txBox="1"/>
          <p:nvPr/>
        </p:nvSpPr>
        <p:spPr>
          <a:xfrm>
            <a:off x="502920" y="494252"/>
            <a:ext cx="3133273" cy="7359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600" b="1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网络传输安全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EDFBBD7-AA61-497C-86C1-FA82C8B936D1}"/>
              </a:ext>
            </a:extLst>
          </p:cNvPr>
          <p:cNvCxnSpPr>
            <a:cxnSpLocks/>
          </p:cNvCxnSpPr>
          <p:nvPr/>
        </p:nvCxnSpPr>
        <p:spPr>
          <a:xfrm>
            <a:off x="502920" y="1379032"/>
            <a:ext cx="671710" cy="0"/>
          </a:xfrm>
          <a:prstGeom prst="line">
            <a:avLst/>
          </a:prstGeom>
          <a:ln w="60325"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F0184A51-A576-40F1-AA1A-9B9C5ABDBA41}"/>
              </a:ext>
            </a:extLst>
          </p:cNvPr>
          <p:cNvSpPr txBox="1"/>
          <p:nvPr/>
        </p:nvSpPr>
        <p:spPr>
          <a:xfrm>
            <a:off x="502920" y="1701800"/>
            <a:ext cx="4448459" cy="10661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防止</a:t>
            </a:r>
            <a:r>
              <a:rPr lang="en-US" altLang="zh-CN" sz="1600" dirty="0" err="1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sql</a:t>
            </a:r>
            <a:r>
              <a:rPr lang="zh-CN" altLang="en-US" sz="16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注入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渗透测试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编码规范：参考遵循</a:t>
            </a:r>
            <a:r>
              <a:rPr lang="en-US" altLang="zh-CN" sz="16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OWASP</a:t>
            </a:r>
            <a:r>
              <a:rPr lang="zh-CN" altLang="en-US" sz="16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的安全编码规范</a:t>
            </a:r>
          </a:p>
        </p:txBody>
      </p:sp>
    </p:spTree>
    <p:extLst>
      <p:ext uri="{BB962C8B-B14F-4D97-AF65-F5344CB8AC3E}">
        <p14:creationId xmlns:p14="http://schemas.microsoft.com/office/powerpoint/2010/main" val="304719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0D32BD6B-59C2-49B1-A025-FDFDDA825D0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3174" y="2118532"/>
            <a:ext cx="5261935" cy="249238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A7967C3-9BC6-4523-A9D3-B4AF775E2242}"/>
              </a:ext>
            </a:extLst>
          </p:cNvPr>
          <p:cNvSpPr txBox="1"/>
          <p:nvPr/>
        </p:nvSpPr>
        <p:spPr>
          <a:xfrm>
            <a:off x="502920" y="494252"/>
            <a:ext cx="3133273" cy="7359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600" b="1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系统性能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EDFBBD7-AA61-497C-86C1-FA82C8B936D1}"/>
              </a:ext>
            </a:extLst>
          </p:cNvPr>
          <p:cNvCxnSpPr>
            <a:cxnSpLocks/>
          </p:cNvCxnSpPr>
          <p:nvPr/>
        </p:nvCxnSpPr>
        <p:spPr>
          <a:xfrm>
            <a:off x="502920" y="1379032"/>
            <a:ext cx="671710" cy="0"/>
          </a:xfrm>
          <a:prstGeom prst="line">
            <a:avLst/>
          </a:prstGeom>
          <a:ln w="60325"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F0184A51-A576-40F1-AA1A-9B9C5ABDBA41}"/>
              </a:ext>
            </a:extLst>
          </p:cNvPr>
          <p:cNvSpPr txBox="1"/>
          <p:nvPr/>
        </p:nvSpPr>
        <p:spPr>
          <a:xfrm>
            <a:off x="502919" y="1701800"/>
            <a:ext cx="5593081" cy="43901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前端性能优化</a:t>
            </a:r>
            <a:endParaRPr lang="en-US" altLang="zh-CN" sz="1600" b="1" dirty="0">
              <a:solidFill>
                <a:schemeClr val="accent1"/>
              </a:solidFill>
              <a:latin typeface="+mn-ea"/>
              <a:sym typeface="微软雅黑 Light" panose="020B0502040204020203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减少</a:t>
            </a:r>
            <a:r>
              <a:rPr lang="en-US" altLang="zh-CN" sz="16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HTTP</a:t>
            </a:r>
            <a:r>
              <a:rPr lang="zh-CN" altLang="en-US" sz="16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请求数量：简化用户界面、设置</a:t>
            </a:r>
            <a:r>
              <a:rPr lang="en-US" altLang="zh-CN" sz="16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http</a:t>
            </a:r>
            <a:r>
              <a:rPr lang="zh-CN" altLang="en-US" sz="16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缓存、资源合并和压缩</a:t>
            </a:r>
            <a:endParaRPr lang="en-US" altLang="zh-CN" sz="1600" dirty="0">
              <a:solidFill>
                <a:schemeClr val="accent1"/>
              </a:solidFill>
              <a:latin typeface="+mn-ea"/>
              <a:sym typeface="微软雅黑 Light" panose="020B0502040204020203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后端性能优化</a:t>
            </a:r>
            <a:endParaRPr lang="en-US" altLang="zh-CN" sz="1600" b="1" dirty="0">
              <a:solidFill>
                <a:schemeClr val="accent1"/>
              </a:solidFill>
              <a:latin typeface="+mn-ea"/>
              <a:sym typeface="微软雅黑 Light" panose="020B0502040204020203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业务层优化</a:t>
            </a:r>
            <a:endParaRPr lang="en-US" altLang="zh-CN" sz="1600" dirty="0">
              <a:solidFill>
                <a:schemeClr val="accent1"/>
              </a:solidFill>
              <a:latin typeface="+mn-ea"/>
              <a:sym typeface="微软雅黑 Light" panose="020B0502040204020203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     优化代码，改善设计</a:t>
            </a:r>
            <a:endParaRPr lang="en-US" altLang="zh-CN" sz="1600" dirty="0">
              <a:solidFill>
                <a:schemeClr val="accent1"/>
              </a:solidFill>
              <a:latin typeface="+mn-ea"/>
              <a:sym typeface="微软雅黑 Light" panose="020B0502040204020203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     将读写比很高并且很少变化的数据存储在</a:t>
            </a:r>
            <a:r>
              <a:rPr lang="en-US" altLang="zh-CN" sz="1600" dirty="0" err="1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redis</a:t>
            </a:r>
            <a:r>
              <a:rPr lang="zh-CN" altLang="en-US" sz="16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中</a:t>
            </a:r>
            <a:endParaRPr lang="en-US" altLang="zh-CN" sz="1600" dirty="0">
              <a:solidFill>
                <a:schemeClr val="accent1"/>
              </a:solidFill>
              <a:latin typeface="+mn-ea"/>
              <a:sym typeface="微软雅黑 Light" panose="020B0502040204020203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     使用消息队列尽可能实现异步操作</a:t>
            </a:r>
            <a:endParaRPr lang="en-US" altLang="zh-CN" sz="1600" dirty="0">
              <a:solidFill>
                <a:schemeClr val="accent1"/>
              </a:solidFill>
              <a:latin typeface="+mn-ea"/>
              <a:sym typeface="微软雅黑 Light" panose="020B0502040204020203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存储优化</a:t>
            </a:r>
            <a:endParaRPr lang="en-US" altLang="zh-CN" sz="1600" dirty="0">
              <a:solidFill>
                <a:schemeClr val="accent1"/>
              </a:solidFill>
              <a:latin typeface="+mn-ea"/>
              <a:sym typeface="微软雅黑 Light" panose="020B0502040204020203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     分库分表：避免跨页、利于开发维护、降低数据流量、提高缓存命中率</a:t>
            </a:r>
            <a:endParaRPr lang="en-US" altLang="zh-CN" sz="1600" dirty="0">
              <a:solidFill>
                <a:schemeClr val="accent1"/>
              </a:solidFill>
              <a:latin typeface="+mn-ea"/>
              <a:sym typeface="微软雅黑 Light" panose="020B0502040204020203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     优化</a:t>
            </a:r>
            <a:r>
              <a:rPr lang="en-US" altLang="zh-CN" sz="1600" dirty="0" err="1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sql</a:t>
            </a:r>
            <a:r>
              <a:rPr lang="zh-CN" altLang="en-US" sz="16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语句，提高数据查询的效率</a:t>
            </a:r>
          </a:p>
        </p:txBody>
      </p:sp>
    </p:spTree>
    <p:extLst>
      <p:ext uri="{BB962C8B-B14F-4D97-AF65-F5344CB8AC3E}">
        <p14:creationId xmlns:p14="http://schemas.microsoft.com/office/powerpoint/2010/main" val="119070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3F17E982-556C-4232-8B6A-FBBDA83F2B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>
                <a:sym typeface="微软雅黑 Light" panose="020B0502040204020203" pitchFamily="34" charset="-122"/>
              </a:rPr>
              <a:t>03</a:t>
            </a:r>
            <a:endParaRPr lang="zh-CN" altLang="en-US" dirty="0">
              <a:sym typeface="微软雅黑 Light" panose="020B0502040204020203" pitchFamily="34" charset="-122"/>
            </a:endParaRP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94304AAB-0E82-424A-A80D-AED61E985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1780" y="2735012"/>
            <a:ext cx="2769989" cy="747897"/>
          </a:xfrm>
        </p:spPr>
        <p:txBody>
          <a:bodyPr/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架构设计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748F4845-7B11-4592-8F3E-C228808DAA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99796" y="3702441"/>
            <a:ext cx="2033955" cy="249299"/>
          </a:xfrm>
        </p:spPr>
        <p:txBody>
          <a:bodyPr/>
          <a:lstStyle/>
          <a:p>
            <a:r>
              <a:rPr lang="en-US" altLang="zh-CN" dirty="0"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Architecture Design</a:t>
            </a:r>
          </a:p>
        </p:txBody>
      </p:sp>
    </p:spTree>
    <p:extLst>
      <p:ext uri="{BB962C8B-B14F-4D97-AF65-F5344CB8AC3E}">
        <p14:creationId xmlns:p14="http://schemas.microsoft.com/office/powerpoint/2010/main" val="82022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620FA71D-5CB0-4EE3-BF28-D4855DE47EFC}"/>
              </a:ext>
            </a:extLst>
          </p:cNvPr>
          <p:cNvSpPr/>
          <p:nvPr/>
        </p:nvSpPr>
        <p:spPr>
          <a:xfrm>
            <a:off x="1006197" y="1284396"/>
            <a:ext cx="5015224" cy="7555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400" b="1" spc="600" dirty="0">
                <a:solidFill>
                  <a:schemeClr val="accent1"/>
                </a:solidFill>
                <a:latin typeface="+mj-ea"/>
                <a:ea typeface="+mj-ea"/>
                <a:sym typeface="微软雅黑 Light" panose="020B0502040204020203" pitchFamily="34" charset="-122"/>
              </a:rPr>
              <a:t>三层架构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D2D111B-7DA1-4FD3-BEA6-F56CA876EE3D}"/>
              </a:ext>
            </a:extLst>
          </p:cNvPr>
          <p:cNvSpPr/>
          <p:nvPr/>
        </p:nvSpPr>
        <p:spPr>
          <a:xfrm>
            <a:off x="1006197" y="2040676"/>
            <a:ext cx="5015224" cy="393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微软雅黑 Light" panose="020B0502040204020203" pitchFamily="34" charset="-122"/>
              </a:rPr>
              <a:t>表示层： 用户的操作界面，包含用户可使用的各种功能的接口，包括注册与登录、业务处理（数据的增删改查）等。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微软雅黑 Light" panose="020B0502040204020203" pitchFamily="34" charset="-122"/>
              </a:rPr>
              <a:t>业务逻辑层： 系统的核心区域，在这一层实现系统的所有功能模块。用户在表示层发起的操作请求被业务逻辑层接收，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微软雅黑 Light" panose="020B0502040204020203" pitchFamily="34" charset="-122"/>
              </a:rPr>
              <a:t>业务逻辑层与数据层交互进行数据处理，然后将结果以视图的形式反馈给表示层。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微软雅黑 Light" panose="020B0502040204020203" pitchFamily="34" charset="-122"/>
              </a:rPr>
              <a:t>数据层：系统数据库，接收来自逻辑层的各种数据操作指令，在权限验证和管理的基础上进行数据处理，然后将结果返回给逻辑层。</a:t>
            </a:r>
            <a:endParaRPr lang="en-US" altLang="zh-CN" sz="1600" b="0" dirty="0">
              <a:solidFill>
                <a:schemeClr val="tx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微软雅黑 Light" panose="020B0502040204020203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5F98A02-34A4-429D-92BF-867A6AB6A850}"/>
              </a:ext>
            </a:extLst>
          </p:cNvPr>
          <p:cNvSpPr txBox="1"/>
          <p:nvPr/>
        </p:nvSpPr>
        <p:spPr>
          <a:xfrm>
            <a:off x="5119938" y="166566"/>
            <a:ext cx="2503358" cy="7330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逻辑架构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5F95653-B51E-99D2-8001-7158210A1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659" y="2039951"/>
            <a:ext cx="5083497" cy="393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491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620FA71D-5CB0-4EE3-BF28-D4855DE47EFC}"/>
              </a:ext>
            </a:extLst>
          </p:cNvPr>
          <p:cNvSpPr/>
          <p:nvPr/>
        </p:nvSpPr>
        <p:spPr>
          <a:xfrm>
            <a:off x="1006197" y="1284396"/>
            <a:ext cx="5015224" cy="7555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2400" b="1" spc="600" dirty="0">
                <a:solidFill>
                  <a:schemeClr val="accent1"/>
                </a:solidFill>
                <a:latin typeface="+mj-ea"/>
                <a:ea typeface="+mj-ea"/>
                <a:sym typeface="微软雅黑 Light" panose="020B0502040204020203" pitchFamily="34" charset="-122"/>
              </a:rPr>
              <a:t>B/S+MVC</a:t>
            </a:r>
            <a:endParaRPr lang="zh-CN" altLang="en-US" sz="2400" b="1" spc="600" dirty="0">
              <a:solidFill>
                <a:schemeClr val="accent1"/>
              </a:solidFill>
              <a:latin typeface="+mj-ea"/>
              <a:ea typeface="+mj-ea"/>
              <a:sym typeface="微软雅黑 Light" panose="020B0502040204020203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D2D111B-7DA1-4FD3-BEA6-F56CA876EE3D}"/>
              </a:ext>
            </a:extLst>
          </p:cNvPr>
          <p:cNvSpPr/>
          <p:nvPr/>
        </p:nvSpPr>
        <p:spPr>
          <a:xfrm>
            <a:off x="1006197" y="2040676"/>
            <a:ext cx="5015224" cy="393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微软雅黑 Light" panose="020B0502040204020203" pitchFamily="34" charset="-122"/>
              </a:rPr>
              <a:t>Model: 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微软雅黑 Light" panose="020B0502040204020203" pitchFamily="34" charset="-122"/>
              </a:rPr>
              <a:t>利用</a:t>
            </a: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微软雅黑 Light" panose="020B0502040204020203" pitchFamily="34" charset="-122"/>
              </a:rPr>
              <a:t>JDBC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微软雅黑 Light" panose="020B0502040204020203" pitchFamily="34" charset="-122"/>
              </a:rPr>
              <a:t>进行数据库操作，支持主流的数据库服务，负责实现封装数据在视图层的展示</a:t>
            </a:r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微软雅黑 Light" panose="020B0502040204020203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0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微软雅黑 Light" panose="020B0502040204020203" pitchFamily="34" charset="-122"/>
              </a:rPr>
              <a:t>View: </a:t>
            </a:r>
            <a:r>
              <a:rPr lang="zh-CN" altLang="en-US" sz="1600" b="0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微软雅黑 Light" panose="020B0502040204020203" pitchFamily="34" charset="-122"/>
              </a:rPr>
              <a:t>使用 </a:t>
            </a:r>
            <a:r>
              <a:rPr lang="en-US" altLang="zh-CN" sz="1600" b="0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微软雅黑 Light" panose="020B0502040204020203" pitchFamily="34" charset="-122"/>
              </a:rPr>
              <a:t>Ajax</a:t>
            </a:r>
            <a:r>
              <a:rPr lang="zh-CN" altLang="en-US" sz="1600" b="0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微软雅黑 Light" panose="020B0502040204020203" pitchFamily="34" charset="-122"/>
              </a:rPr>
              <a:t>技术实现因特网应用程序</a:t>
            </a:r>
            <a:r>
              <a:rPr lang="en-US" altLang="zh-CN" sz="1600" b="0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微软雅黑 Light" panose="020B0502040204020203" pitchFamily="34" charset="-122"/>
              </a:rPr>
              <a:t>(Rich Internet </a:t>
            </a: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微软雅黑 Light" panose="020B0502040204020203" pitchFamily="34" charset="-122"/>
              </a:rPr>
              <a:t>A</a:t>
            </a:r>
            <a:r>
              <a:rPr lang="en-US" altLang="zh-CN" sz="1600" b="0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微软雅黑 Light" panose="020B0502040204020203" pitchFamily="34" charset="-122"/>
              </a:rPr>
              <a:t>pplication)</a:t>
            </a:r>
            <a:r>
              <a:rPr lang="zh-CN" altLang="en-US" sz="1600" b="0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微软雅黑 Light" panose="020B0502040204020203" pitchFamily="34" charset="-122"/>
              </a:rPr>
              <a:t>客户端 </a:t>
            </a:r>
            <a:r>
              <a:rPr lang="en-US" altLang="zh-CN" sz="1600" b="0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微软雅黑 Light" panose="020B0502040204020203" pitchFamily="34" charset="-122"/>
              </a:rPr>
              <a:t>UI</a:t>
            </a: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微软雅黑 Light" panose="020B0502040204020203" pitchFamily="34" charset="-122"/>
              </a:rPr>
              <a:t>,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微软雅黑 Light" panose="020B0502040204020203" pitchFamily="34" charset="-122"/>
              </a:rPr>
              <a:t> </a:t>
            </a:r>
            <a:r>
              <a:rPr lang="zh-CN" altLang="en-US" sz="1600" b="0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微软雅黑 Light" panose="020B0502040204020203" pitchFamily="34" charset="-122"/>
              </a:rPr>
              <a:t>为用户提供具有高度互动性和强大功能的客户端</a:t>
            </a:r>
            <a:endParaRPr lang="en-US" altLang="zh-CN" sz="1600" b="0" dirty="0">
              <a:solidFill>
                <a:schemeClr val="tx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微软雅黑 Light" panose="020B0502040204020203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微软雅黑 Light" panose="020B0502040204020203" pitchFamily="34" charset="-122"/>
              </a:rPr>
              <a:t>Controller: 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微软雅黑 Light" panose="020B0502040204020203" pitchFamily="34" charset="-122"/>
              </a:rPr>
              <a:t>采用安全套接层</a:t>
            </a: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微软雅黑 Light" panose="020B0502040204020203" pitchFamily="34" charset="-122"/>
              </a:rPr>
              <a:t>(Secure Sockets Layer,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微软雅黑 Light" panose="020B0502040204020203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微软雅黑 Light" panose="020B0502040204020203" pitchFamily="34" charset="-122"/>
              </a:rPr>
              <a:t>SSL)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微软雅黑 Light" panose="020B0502040204020203" pitchFamily="34" charset="-122"/>
              </a:rPr>
              <a:t>传输技术，使用</a:t>
            </a: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微软雅黑 Light" panose="020B0502040204020203" pitchFamily="34" charset="-122"/>
              </a:rPr>
              <a:t>XML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微软雅黑 Light" panose="020B0502040204020203" pitchFamily="34" charset="-122"/>
              </a:rPr>
              <a:t>和</a:t>
            </a: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微软雅黑 Light" panose="020B0502040204020203" pitchFamily="34" charset="-122"/>
              </a:rPr>
              <a:t>JSON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微软雅黑 Light" panose="020B0502040204020203" pitchFamily="34" charset="-122"/>
              </a:rPr>
              <a:t>数据交换格式，通过后台服务调用处理业务逻辑，为用户提供安全可靠的</a:t>
            </a: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微软雅黑 Light" panose="020B0502040204020203" pitchFamily="34" charset="-122"/>
              </a:rPr>
              <a:t>service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微软雅黑 Light" panose="020B0502040204020203" pitchFamily="34" charset="-122"/>
              </a:rPr>
              <a:t>接口</a:t>
            </a:r>
            <a:endParaRPr lang="en-US" altLang="zh-CN" sz="1600" b="0" dirty="0">
              <a:solidFill>
                <a:schemeClr val="tx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微软雅黑 Light" panose="020B0502040204020203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5F98A02-34A4-429D-92BF-867A6AB6A850}"/>
              </a:ext>
            </a:extLst>
          </p:cNvPr>
          <p:cNvSpPr txBox="1"/>
          <p:nvPr/>
        </p:nvSpPr>
        <p:spPr>
          <a:xfrm>
            <a:off x="5119938" y="166566"/>
            <a:ext cx="2503358" cy="7330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技术架构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5F95653-B51E-99D2-8001-7158210A1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6922" y="2039951"/>
            <a:ext cx="5012970" cy="393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08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5B07E4-CE3A-4EA6-A684-13F5E19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957" y="2735141"/>
            <a:ext cx="5386090" cy="830997"/>
          </a:xfrm>
        </p:spPr>
        <p:txBody>
          <a:bodyPr/>
          <a:lstStyle/>
          <a:p>
            <a:r>
              <a:rPr lang="zh-CN" altLang="en-US" dirty="0"/>
              <a:t>感谢您的观看！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6E2C81-53AF-46C9-AA63-F62BFCBE07A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85780" y="3837149"/>
            <a:ext cx="3020442" cy="249299"/>
          </a:xfrm>
        </p:spPr>
        <p:txBody>
          <a:bodyPr/>
          <a:lstStyle/>
          <a:p>
            <a:r>
              <a:rPr lang="en-US" altLang="zh-CN" dirty="0"/>
              <a:t>THANKS FOR WATCHING</a:t>
            </a:r>
            <a:r>
              <a:rPr lang="zh-CN" altLang="en-US" dirty="0"/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286672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C956993-5752-4DE3-9140-2F0B41AE8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20728" y="1495198"/>
            <a:ext cx="2308324" cy="498598"/>
          </a:xfrm>
        </p:spPr>
        <p:txBody>
          <a:bodyPr/>
          <a:lstStyle/>
          <a:p>
            <a:r>
              <a:rPr lang="zh-CN" altLang="en-US" b="1" dirty="0">
                <a:latin typeface="+mj-lt"/>
                <a:ea typeface="微软雅黑" panose="020B0503020204020204" pitchFamily="34" charset="-122"/>
                <a:sym typeface="微软雅黑 Light" panose="020B0502040204020203" pitchFamily="34" charset="-122"/>
              </a:rPr>
              <a:t>功能性需求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7B190E-C842-4259-A159-BB3366FC61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48681" y="2624707"/>
            <a:ext cx="2769989" cy="498598"/>
          </a:xfrm>
        </p:spPr>
        <p:txBody>
          <a:bodyPr/>
          <a:lstStyle/>
          <a:p>
            <a:r>
              <a:rPr lang="zh-CN" altLang="en-US" b="1" dirty="0">
                <a:latin typeface="+mj-lt"/>
                <a:ea typeface="微软雅黑" panose="020B0503020204020204" pitchFamily="34" charset="-122"/>
                <a:sym typeface="微软雅黑 Light" panose="020B0502040204020203" pitchFamily="34" charset="-122"/>
              </a:rPr>
              <a:t>非功能性需求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EC7C94C-87A0-4D49-951C-EA7AAE6B94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48681" y="3754216"/>
            <a:ext cx="1846659" cy="498598"/>
          </a:xfrm>
        </p:spPr>
        <p:txBody>
          <a:bodyPr/>
          <a:lstStyle/>
          <a:p>
            <a:r>
              <a:rPr lang="zh-CN" altLang="en-US" b="1" dirty="0">
                <a:latin typeface="+mj-lt"/>
                <a:ea typeface="微软雅黑" panose="020B0503020204020204" pitchFamily="34" charset="-122"/>
                <a:sym typeface="微软雅黑 Light" panose="020B0502040204020203" pitchFamily="34" charset="-122"/>
              </a:rPr>
              <a:t>架构设计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E2B3CAB-E6C5-41D2-873B-D84016EFE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  <a:sym typeface="微软雅黑 Light" panose="020B0502040204020203" pitchFamily="34" charset="-122"/>
              </a:rPr>
              <a:t>01</a:t>
            </a:r>
            <a:endParaRPr lang="zh-CN" altLang="en-US" dirty="0">
              <a:latin typeface="+mj-lt"/>
              <a:sym typeface="微软雅黑 Light" panose="020B0502040204020203" pitchFamily="34" charset="-122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1014BAB-A399-491C-AE24-ABE2A1DBBA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  <a:sym typeface="微软雅黑 Light" panose="020B0502040204020203" pitchFamily="34" charset="-122"/>
              </a:rPr>
              <a:t>02</a:t>
            </a:r>
            <a:endParaRPr lang="zh-CN" altLang="en-US" dirty="0">
              <a:latin typeface="+mj-lt"/>
              <a:sym typeface="微软雅黑 Light" panose="020B0502040204020203" pitchFamily="34" charset="-122"/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D558EB82-6501-4091-9FDB-439D8E022A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  <a:sym typeface="微软雅黑 Light" panose="020B0502040204020203" pitchFamily="34" charset="-122"/>
              </a:rPr>
              <a:t>03</a:t>
            </a:r>
            <a:endParaRPr lang="zh-CN" altLang="en-US" dirty="0">
              <a:latin typeface="+mj-lt"/>
              <a:sym typeface="微软雅黑 Light" panose="020B0502040204020203" pitchFamily="34" charset="-122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47E33A28-1A0E-1B5C-0D5C-2444F07557AF}"/>
              </a:ext>
            </a:extLst>
          </p:cNvPr>
          <p:cNvSpPr/>
          <p:nvPr/>
        </p:nvSpPr>
        <p:spPr>
          <a:xfrm>
            <a:off x="5505254" y="4854804"/>
            <a:ext cx="499620" cy="509048"/>
          </a:xfrm>
          <a:prstGeom prst="ellipse">
            <a:avLst/>
          </a:prstGeom>
          <a:solidFill>
            <a:srgbClr val="595651"/>
          </a:solidFill>
          <a:ln>
            <a:solidFill>
              <a:srgbClr val="59565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DD03E0FD-7801-C0A2-CBF5-522D2ED9FDDD}"/>
              </a:ext>
            </a:extLst>
          </p:cNvPr>
          <p:cNvSpPr/>
          <p:nvPr/>
        </p:nvSpPr>
        <p:spPr>
          <a:xfrm rot="1546140">
            <a:off x="5644454" y="4810030"/>
            <a:ext cx="363197" cy="772998"/>
          </a:xfrm>
          <a:prstGeom prst="ellipse">
            <a:avLst/>
          </a:prstGeom>
          <a:solidFill>
            <a:srgbClr val="504D49"/>
          </a:solidFill>
          <a:ln>
            <a:solidFill>
              <a:srgbClr val="534F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6720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8484633-2C58-4FEB-85DD-8318AA8BD1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>
                <a:sym typeface="微软雅黑 Light" panose="020B0502040204020203" pitchFamily="34" charset="-122"/>
              </a:rPr>
              <a:t>01</a:t>
            </a:r>
            <a:endParaRPr lang="zh-CN" altLang="en-US" dirty="0">
              <a:sym typeface="微软雅黑 Light" panose="020B0502040204020203" pitchFamily="34" charset="-122"/>
            </a:endParaRP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27424490-0EEC-4A1A-B090-B8709B78D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5531" y="2735012"/>
            <a:ext cx="3462486" cy="747897"/>
          </a:xfrm>
        </p:spPr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  <a:sym typeface="微软雅黑 Light" panose="020B0502040204020203" pitchFamily="34" charset="-122"/>
              </a:rPr>
              <a:t>功能性需求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A3BF5F4-01D7-4922-88FD-6422601D2B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36841" y="3702441"/>
            <a:ext cx="2559868" cy="249299"/>
          </a:xfrm>
        </p:spPr>
        <p:txBody>
          <a:bodyPr/>
          <a:lstStyle/>
          <a:p>
            <a:r>
              <a:rPr lang="en-US" altLang="zh-CN" dirty="0"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Functional Requirements</a:t>
            </a:r>
            <a:endParaRPr lang="zh-CN" altLang="en-US" dirty="0"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2655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A7967C3-9BC6-4523-A9D3-B4AF775E2242}"/>
              </a:ext>
            </a:extLst>
          </p:cNvPr>
          <p:cNvSpPr txBox="1"/>
          <p:nvPr/>
        </p:nvSpPr>
        <p:spPr>
          <a:xfrm>
            <a:off x="502920" y="494252"/>
            <a:ext cx="3133273" cy="7359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600" b="1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用例图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EDFBBD7-AA61-497C-86C1-FA82C8B936D1}"/>
              </a:ext>
            </a:extLst>
          </p:cNvPr>
          <p:cNvCxnSpPr>
            <a:cxnSpLocks/>
          </p:cNvCxnSpPr>
          <p:nvPr/>
        </p:nvCxnSpPr>
        <p:spPr>
          <a:xfrm>
            <a:off x="502920" y="1379032"/>
            <a:ext cx="671710" cy="0"/>
          </a:xfrm>
          <a:prstGeom prst="line">
            <a:avLst/>
          </a:prstGeom>
          <a:ln w="60325"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F0184A51-A576-40F1-AA1A-9B9C5ABDBA41}"/>
              </a:ext>
            </a:extLst>
          </p:cNvPr>
          <p:cNvSpPr txBox="1"/>
          <p:nvPr/>
        </p:nvSpPr>
        <p:spPr>
          <a:xfrm>
            <a:off x="502920" y="1701800"/>
            <a:ext cx="4284662" cy="17740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融资租赁系统</a:t>
            </a:r>
            <a:r>
              <a:rPr lang="en-US" altLang="zh-CN" sz="16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2.0</a:t>
            </a:r>
            <a:r>
              <a:rPr lang="zh-CN" altLang="en-US" sz="16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在</a:t>
            </a:r>
            <a:r>
              <a:rPr lang="en-US" altLang="zh-CN" sz="16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1.0</a:t>
            </a:r>
            <a:r>
              <a:rPr lang="zh-CN" altLang="en-US" sz="16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的基础上新增三个功能：</a:t>
            </a:r>
            <a:endParaRPr lang="en-US" altLang="zh-CN" sz="1600" dirty="0">
              <a:solidFill>
                <a:schemeClr val="accent1"/>
              </a:solidFill>
              <a:latin typeface="+mn-ea"/>
              <a:sym typeface="微软雅黑 Light" panose="020B0502040204020203" pitchFamily="34" charset="-122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承租人注册与登录（含人脸识别核验）</a:t>
            </a:r>
            <a:endParaRPr lang="en-US" altLang="zh-CN" sz="1600" dirty="0">
              <a:solidFill>
                <a:schemeClr val="accent1"/>
              </a:solidFill>
              <a:latin typeface="+mn-ea"/>
              <a:sym typeface="微软雅黑 Light" panose="020B0502040204020203" pitchFamily="34" charset="-122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“待办任务“窗口</a:t>
            </a:r>
            <a:endParaRPr lang="en-US" altLang="zh-CN" sz="1600" dirty="0">
              <a:solidFill>
                <a:schemeClr val="accent1"/>
              </a:solidFill>
              <a:latin typeface="+mn-ea"/>
              <a:sym typeface="微软雅黑 Light" panose="020B0502040204020203" pitchFamily="34" charset="-122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项目负责员工自动分配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4DC93BE-7A30-A02F-64DD-04BC05793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36" y="2257121"/>
            <a:ext cx="3173170" cy="234375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3B1BF8B-A77B-5BB9-4E00-0C9A5A097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746" y="1525993"/>
            <a:ext cx="2878399" cy="397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6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A7967C3-9BC6-4523-A9D3-B4AF775E2242}"/>
              </a:ext>
            </a:extLst>
          </p:cNvPr>
          <p:cNvSpPr txBox="1"/>
          <p:nvPr/>
        </p:nvSpPr>
        <p:spPr>
          <a:xfrm>
            <a:off x="502920" y="494252"/>
            <a:ext cx="3133273" cy="7359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600" b="1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注册与登录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EDFBBD7-AA61-497C-86C1-FA82C8B936D1}"/>
              </a:ext>
            </a:extLst>
          </p:cNvPr>
          <p:cNvCxnSpPr>
            <a:cxnSpLocks/>
          </p:cNvCxnSpPr>
          <p:nvPr/>
        </p:nvCxnSpPr>
        <p:spPr>
          <a:xfrm>
            <a:off x="502920" y="1379032"/>
            <a:ext cx="671710" cy="0"/>
          </a:xfrm>
          <a:prstGeom prst="line">
            <a:avLst/>
          </a:prstGeom>
          <a:ln w="60325"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AA90FBC2-CAB3-01BE-0F35-21B2061E8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972" y="2266949"/>
            <a:ext cx="2816566" cy="326742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D29F9A8-F6F8-8214-FA97-687FFB5D4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199" y="1527843"/>
            <a:ext cx="3886698" cy="474563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101DBC1-4AB2-B91A-FA8A-73F06E8BA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1" y="1527843"/>
            <a:ext cx="4023204" cy="474563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C2F8EE2-63C0-5B7A-6469-850EB1E90475}"/>
              </a:ext>
            </a:extLst>
          </p:cNvPr>
          <p:cNvSpPr txBox="1"/>
          <p:nvPr/>
        </p:nvSpPr>
        <p:spPr>
          <a:xfrm>
            <a:off x="9278893" y="5739319"/>
            <a:ext cx="2188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承租人登录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-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原型图</a:t>
            </a:r>
          </a:p>
        </p:txBody>
      </p:sp>
    </p:spTree>
    <p:extLst>
      <p:ext uri="{BB962C8B-B14F-4D97-AF65-F5344CB8AC3E}">
        <p14:creationId xmlns:p14="http://schemas.microsoft.com/office/powerpoint/2010/main" val="121549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A7967C3-9BC6-4523-A9D3-B4AF775E2242}"/>
              </a:ext>
            </a:extLst>
          </p:cNvPr>
          <p:cNvSpPr txBox="1"/>
          <p:nvPr/>
        </p:nvSpPr>
        <p:spPr>
          <a:xfrm>
            <a:off x="502920" y="494252"/>
            <a:ext cx="3718884" cy="7359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600" b="1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“待办任务”窗口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EDFBBD7-AA61-497C-86C1-FA82C8B936D1}"/>
              </a:ext>
            </a:extLst>
          </p:cNvPr>
          <p:cNvCxnSpPr>
            <a:cxnSpLocks/>
          </p:cNvCxnSpPr>
          <p:nvPr/>
        </p:nvCxnSpPr>
        <p:spPr>
          <a:xfrm>
            <a:off x="502920" y="1379032"/>
            <a:ext cx="671710" cy="0"/>
          </a:xfrm>
          <a:prstGeom prst="line">
            <a:avLst/>
          </a:prstGeom>
          <a:ln w="60325"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F0184A51-A576-40F1-AA1A-9B9C5ABDBA41}"/>
              </a:ext>
            </a:extLst>
          </p:cNvPr>
          <p:cNvSpPr txBox="1"/>
          <p:nvPr/>
        </p:nvSpPr>
        <p:spPr>
          <a:xfrm>
            <a:off x="502920" y="1701801"/>
            <a:ext cx="4809860" cy="48108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Purpose</a:t>
            </a:r>
            <a:r>
              <a:rPr lang="zh-CN" altLang="en-US" sz="14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：展示职员的所有待办任务   </a:t>
            </a:r>
            <a:r>
              <a:rPr lang="en-US" altLang="zh-CN" sz="14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Priority</a:t>
            </a:r>
            <a:r>
              <a:rPr lang="zh-CN" altLang="en-US" sz="14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：中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Primary actor</a:t>
            </a:r>
            <a:r>
              <a:rPr lang="zh-CN" altLang="en-US" sz="14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：职员                          </a:t>
            </a:r>
            <a:r>
              <a:rPr lang="en-US" altLang="zh-CN" sz="14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Trigger</a:t>
            </a:r>
            <a:r>
              <a:rPr lang="zh-CN" altLang="en-US" sz="14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：用户进入系统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Pre-conditions</a:t>
            </a:r>
            <a:r>
              <a:rPr lang="zh-CN" altLang="en-US" sz="14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：成功登录，系统正常运行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Main success scenario: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1.</a:t>
            </a:r>
            <a:r>
              <a:rPr lang="zh-CN" altLang="en-US" sz="14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界面展示当前登录用户待处理的任务，用户角色不同，则界面内容有所不同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1.1</a:t>
            </a:r>
            <a:r>
              <a:rPr lang="zh-CN" altLang="en-US" sz="14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承租人：需完善资料的项目、待缴租项目、已逾期项目等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1.2</a:t>
            </a:r>
            <a:r>
              <a:rPr lang="zh-CN" altLang="en-US" sz="14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业务员：审批异常项目、待催缴项目、需进行资产检查的项目等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1.3</a:t>
            </a:r>
            <a:r>
              <a:rPr lang="zh-CN" altLang="en-US" sz="14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风险评估员：待进行风险评估的项目等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1.4</a:t>
            </a:r>
            <a:r>
              <a:rPr lang="zh-CN" altLang="en-US" sz="14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财务员：待进行报价评估的项目等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1.5</a:t>
            </a:r>
            <a:r>
              <a:rPr lang="zh-CN" altLang="en-US" sz="14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法务员：待进行合同签约的项目等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1.6</a:t>
            </a:r>
            <a:r>
              <a:rPr lang="zh-CN" altLang="en-US" sz="14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业务经理：待进行立项终审的项目、处于异常状态的项目、待进行资产处置终审的项目、待进行项目变更终审的项目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2. </a:t>
            </a:r>
            <a:r>
              <a:rPr lang="zh-CN" altLang="en-US" sz="14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用户点击待办事项则直接进入对应的事务处理界面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EC20C2-A9A0-7D65-007E-388C75497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28470"/>
            <a:ext cx="5651232" cy="275752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4BFC882-D1E2-A194-A8DD-1FE83883965A}"/>
              </a:ext>
            </a:extLst>
          </p:cNvPr>
          <p:cNvSpPr txBox="1"/>
          <p:nvPr/>
        </p:nvSpPr>
        <p:spPr>
          <a:xfrm>
            <a:off x="7455847" y="5710135"/>
            <a:ext cx="293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</a:rPr>
              <a:t>“待办任务”窗口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-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原型图</a:t>
            </a:r>
          </a:p>
        </p:txBody>
      </p:sp>
    </p:spTree>
    <p:extLst>
      <p:ext uri="{BB962C8B-B14F-4D97-AF65-F5344CB8AC3E}">
        <p14:creationId xmlns:p14="http://schemas.microsoft.com/office/powerpoint/2010/main" val="175470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A7967C3-9BC6-4523-A9D3-B4AF775E2242}"/>
              </a:ext>
            </a:extLst>
          </p:cNvPr>
          <p:cNvSpPr txBox="1"/>
          <p:nvPr/>
        </p:nvSpPr>
        <p:spPr>
          <a:xfrm>
            <a:off x="502920" y="494252"/>
            <a:ext cx="3806433" cy="7359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600" b="1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项目负责员工分配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EDFBBD7-AA61-497C-86C1-FA82C8B936D1}"/>
              </a:ext>
            </a:extLst>
          </p:cNvPr>
          <p:cNvCxnSpPr>
            <a:cxnSpLocks/>
          </p:cNvCxnSpPr>
          <p:nvPr/>
        </p:nvCxnSpPr>
        <p:spPr>
          <a:xfrm>
            <a:off x="502920" y="1379032"/>
            <a:ext cx="671710" cy="0"/>
          </a:xfrm>
          <a:prstGeom prst="line">
            <a:avLst/>
          </a:prstGeom>
          <a:ln w="60325"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F0184A51-A576-40F1-AA1A-9B9C5ABDBA41}"/>
              </a:ext>
            </a:extLst>
          </p:cNvPr>
          <p:cNvSpPr txBox="1"/>
          <p:nvPr/>
        </p:nvSpPr>
        <p:spPr>
          <a:xfrm>
            <a:off x="502920" y="1701798"/>
            <a:ext cx="4809600" cy="4809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4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Purpose</a:t>
            </a:r>
            <a:r>
              <a:rPr lang="zh-CN" altLang="en-US" sz="14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：项目状态发生转换时，系统将该项目分配给所需角色的特定职员个体</a:t>
            </a:r>
          </a:p>
          <a:p>
            <a:pPr algn="l">
              <a:lnSpc>
                <a:spcPct val="150000"/>
              </a:lnSpc>
            </a:pPr>
            <a:r>
              <a:rPr lang="en-US" altLang="zh-CN" sz="14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Priority</a:t>
            </a:r>
            <a:r>
              <a:rPr lang="zh-CN" altLang="en-US" sz="14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：高</a:t>
            </a:r>
          </a:p>
          <a:p>
            <a:pPr algn="l">
              <a:lnSpc>
                <a:spcPct val="150000"/>
              </a:lnSpc>
            </a:pPr>
            <a:r>
              <a:rPr lang="en-US" altLang="zh-CN" sz="14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Primary actor</a:t>
            </a:r>
            <a:r>
              <a:rPr lang="zh-CN" altLang="en-US" sz="14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：融资租赁系统</a:t>
            </a:r>
          </a:p>
          <a:p>
            <a:pPr algn="l">
              <a:lnSpc>
                <a:spcPct val="150000"/>
              </a:lnSpc>
            </a:pPr>
            <a:r>
              <a:rPr lang="en-US" altLang="zh-CN" sz="14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Trigger</a:t>
            </a:r>
            <a:r>
              <a:rPr lang="zh-CN" altLang="en-US" sz="14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：项目状态发生转换</a:t>
            </a:r>
          </a:p>
          <a:p>
            <a:pPr algn="l">
              <a:lnSpc>
                <a:spcPct val="150000"/>
              </a:lnSpc>
            </a:pPr>
            <a:r>
              <a:rPr lang="en-US" altLang="zh-CN" sz="14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Pre-conditions:</a:t>
            </a:r>
            <a:r>
              <a:rPr lang="zh-CN" altLang="en-US" sz="14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系统正常运行</a:t>
            </a:r>
          </a:p>
          <a:p>
            <a:pPr algn="l">
              <a:lnSpc>
                <a:spcPct val="150000"/>
              </a:lnSpc>
            </a:pPr>
            <a:r>
              <a:rPr lang="en-US" altLang="zh-CN" sz="14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Post-conditions:</a:t>
            </a:r>
            <a:r>
              <a:rPr lang="zh-CN" altLang="en-US" sz="14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项目被分配给正确的职员进行处理，项目正常进行</a:t>
            </a:r>
          </a:p>
          <a:p>
            <a:pPr algn="l">
              <a:lnSpc>
                <a:spcPct val="150000"/>
              </a:lnSpc>
            </a:pPr>
            <a:r>
              <a:rPr lang="en-US" altLang="zh-CN" sz="14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Main success scenario:</a:t>
            </a:r>
          </a:p>
          <a:p>
            <a:pPr algn="l">
              <a:lnSpc>
                <a:spcPct val="150000"/>
              </a:lnSpc>
            </a:pPr>
            <a:r>
              <a:rPr lang="en-US" altLang="zh-CN" sz="14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1.</a:t>
            </a:r>
            <a:r>
              <a:rPr lang="zh-CN" altLang="en-US" sz="14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系统根据项目所处的新阶段分配对应角色的职员，该角色有多位职员时，自动分配给当前工作量较少的职员</a:t>
            </a:r>
          </a:p>
          <a:p>
            <a:pPr algn="l">
              <a:lnSpc>
                <a:spcPct val="150000"/>
              </a:lnSpc>
            </a:pPr>
            <a:r>
              <a:rPr lang="en-US" altLang="zh-CN" sz="14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2.</a:t>
            </a:r>
            <a:r>
              <a:rPr lang="zh-CN" altLang="en-US" sz="14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该职员待办事项页面新增事务，可以进行处理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ABF95C-B3C4-9DAF-BDDA-F33235D27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552" y="1701798"/>
            <a:ext cx="6209919" cy="393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2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3F17E982-556C-4232-8B6A-FBBDA83F2B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>
                <a:sym typeface="微软雅黑 Light" panose="020B0502040204020203" pitchFamily="34" charset="-122"/>
              </a:rPr>
              <a:t>02</a:t>
            </a:r>
            <a:endParaRPr lang="zh-CN" altLang="en-US" dirty="0">
              <a:sym typeface="微软雅黑 Light" panose="020B0502040204020203" pitchFamily="34" charset="-122"/>
            </a:endParaRP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94304AAB-0E82-424A-A80D-AED61E985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9284" y="2735012"/>
            <a:ext cx="4154984" cy="747897"/>
          </a:xfrm>
        </p:spPr>
        <p:txBody>
          <a:bodyPr/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非功能性需求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748F4845-7B11-4592-8F3E-C228808DAA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85977" y="3702441"/>
            <a:ext cx="3061607" cy="249299"/>
          </a:xfrm>
        </p:spPr>
        <p:txBody>
          <a:bodyPr/>
          <a:lstStyle/>
          <a:p>
            <a:r>
              <a:rPr lang="en-US" altLang="zh-CN" dirty="0"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Non-functional Requirements</a:t>
            </a:r>
          </a:p>
        </p:txBody>
      </p:sp>
    </p:spTree>
    <p:extLst>
      <p:ext uri="{BB962C8B-B14F-4D97-AF65-F5344CB8AC3E}">
        <p14:creationId xmlns:p14="http://schemas.microsoft.com/office/powerpoint/2010/main" val="4046084475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0D32BD6B-59C2-49B1-A025-FDFDDA825D0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6403" y="2182787"/>
            <a:ext cx="4457809" cy="249242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A7967C3-9BC6-4523-A9D3-B4AF775E2242}"/>
              </a:ext>
            </a:extLst>
          </p:cNvPr>
          <p:cNvSpPr txBox="1"/>
          <p:nvPr/>
        </p:nvSpPr>
        <p:spPr>
          <a:xfrm>
            <a:off x="502920" y="494252"/>
            <a:ext cx="3133273" cy="7359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600" b="1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数据安全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EDFBBD7-AA61-497C-86C1-FA82C8B936D1}"/>
              </a:ext>
            </a:extLst>
          </p:cNvPr>
          <p:cNvCxnSpPr>
            <a:cxnSpLocks/>
          </p:cNvCxnSpPr>
          <p:nvPr/>
        </p:nvCxnSpPr>
        <p:spPr>
          <a:xfrm>
            <a:off x="502920" y="1379032"/>
            <a:ext cx="671710" cy="0"/>
          </a:xfrm>
          <a:prstGeom prst="line">
            <a:avLst/>
          </a:prstGeom>
          <a:ln w="60325"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F0184A51-A576-40F1-AA1A-9B9C5ABDBA41}"/>
              </a:ext>
            </a:extLst>
          </p:cNvPr>
          <p:cNvSpPr txBox="1"/>
          <p:nvPr/>
        </p:nvSpPr>
        <p:spPr>
          <a:xfrm>
            <a:off x="502919" y="1701800"/>
            <a:ext cx="4954297" cy="23895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数据存储：用户登陆密码加密存储</a:t>
            </a:r>
            <a:endParaRPr lang="en-US" altLang="zh-CN" sz="1600" dirty="0">
              <a:solidFill>
                <a:schemeClr val="accent1"/>
              </a:solidFill>
              <a:latin typeface="+mn-ea"/>
              <a:sym typeface="微软雅黑 Light" panose="020B0502040204020203" pitchFamily="34" charset="-122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数据备份：建立备份数据库</a:t>
            </a:r>
            <a:endParaRPr lang="en-US" altLang="zh-CN" sz="1600" dirty="0">
              <a:solidFill>
                <a:schemeClr val="accent1"/>
              </a:solidFill>
              <a:latin typeface="+mn-ea"/>
              <a:sym typeface="微软雅黑 Light" panose="020B0502040204020203" pitchFamily="34" charset="-122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1"/>
                </a:solidFill>
                <a:latin typeface="+mn-ea"/>
                <a:sym typeface="微软雅黑 Light" panose="020B0502040204020203" pitchFamily="34" charset="-122"/>
              </a:rPr>
              <a:t>访问控制：在用户界面层和数据接口层进行双重身份验证，为不同身份授予不同的数据访问权限包括阅读、修改、打印、授权、解密等。</a:t>
            </a:r>
          </a:p>
        </p:txBody>
      </p:sp>
    </p:spTree>
    <p:extLst>
      <p:ext uri="{BB962C8B-B14F-4D97-AF65-F5344CB8AC3E}">
        <p14:creationId xmlns:p14="http://schemas.microsoft.com/office/powerpoint/2010/main" val="27721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金融商业计划书模板">
  <a:themeElements>
    <a:clrScheme name="模板">
      <a:dk1>
        <a:srgbClr val="404040"/>
      </a:dk1>
      <a:lt1>
        <a:sysClr val="window" lastClr="FFFFFF"/>
      </a:lt1>
      <a:dk2>
        <a:srgbClr val="404040"/>
      </a:dk2>
      <a:lt2>
        <a:srgbClr val="B2B2B2"/>
      </a:lt2>
      <a:accent1>
        <a:srgbClr val="FED891"/>
      </a:accent1>
      <a:accent2>
        <a:srgbClr val="FF6161"/>
      </a:accent2>
      <a:accent3>
        <a:srgbClr val="8C8C8C"/>
      </a:accent3>
      <a:accent4>
        <a:srgbClr val="FFD965"/>
      </a:accent4>
      <a:accent5>
        <a:srgbClr val="00B0F0"/>
      </a:accent5>
      <a:accent6>
        <a:srgbClr val="70AD47"/>
      </a:accent6>
      <a:hlink>
        <a:srgbClr val="0563C1"/>
      </a:hlink>
      <a:folHlink>
        <a:srgbClr val="954F72"/>
      </a:folHlink>
    </a:clrScheme>
    <a:fontScheme name="微软模板">
      <a:majorFont>
        <a:latin typeface="微软雅黑"/>
        <a:ea typeface="微软雅黑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1"/>
            </a:gs>
            <a:gs pos="100000">
              <a:schemeClr val="accent1">
                <a:lumMod val="60000"/>
                <a:lumOff val="40000"/>
              </a:schemeClr>
            </a:gs>
          </a:gsLst>
          <a:lin ang="5400000" scaled="0"/>
        </a:gradFill>
        <a:ln>
          <a:solidFill>
            <a:schemeClr val="bg1"/>
          </a:solidFill>
        </a:ln>
        <a:effectLst>
          <a:outerShdw blurRad="165100" dist="165100" dir="5400000" sx="88000" sy="88000" algn="t" rotWithShape="0">
            <a:srgbClr val="FED891">
              <a:alpha val="24000"/>
            </a:srgbClr>
          </a:outerShdw>
        </a:effectLst>
      </a:spPr>
      <a:bodyPr rtlCol="0" anchor="ctr"/>
      <a:lstStyle>
        <a:defPPr algn="ctr">
          <a:defRPr dirty="0">
            <a:solidFill>
              <a:schemeClr val="tx1"/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kern="1200" cap="none" spc="0" normalizeH="0" baseline="0" noProof="0" dirty="0">
            <a:ln>
              <a:noFill/>
            </a:ln>
            <a:solidFill>
              <a:schemeClr val="accent1"/>
            </a:solidFill>
            <a:effectLst/>
            <a:uLnTx/>
            <a:uFillTx/>
            <a:latin typeface="+mj-ea"/>
            <a:ea typeface="+mj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2441</TotalTime>
  <Words>789</Words>
  <Application>Microsoft Office PowerPoint</Application>
  <PresentationFormat>宽屏</PresentationFormat>
  <Paragraphs>83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微软雅黑</vt:lpstr>
      <vt:lpstr>微软雅黑 Light</vt:lpstr>
      <vt:lpstr>Arial</vt:lpstr>
      <vt:lpstr>Times New Roman</vt:lpstr>
      <vt:lpstr>金融商业计划书模板</vt:lpstr>
      <vt:lpstr>融资租赁系统2.0</vt:lpstr>
      <vt:lpstr>PowerPoint 演示文稿</vt:lpstr>
      <vt:lpstr>功能性需求</vt:lpstr>
      <vt:lpstr>PowerPoint 演示文稿</vt:lpstr>
      <vt:lpstr>PowerPoint 演示文稿</vt:lpstr>
      <vt:lpstr>PowerPoint 演示文稿</vt:lpstr>
      <vt:lpstr>PowerPoint 演示文稿</vt:lpstr>
      <vt:lpstr>非功能性需求</vt:lpstr>
      <vt:lpstr>PowerPoint 演示文稿</vt:lpstr>
      <vt:lpstr>PowerPoint 演示文稿</vt:lpstr>
      <vt:lpstr>PowerPoint 演示文稿</vt:lpstr>
      <vt:lpstr>架构设计</vt:lpstr>
      <vt:lpstr>PowerPoint 演示文稿</vt:lpstr>
      <vt:lpstr>PowerPoint 演示文稿</vt:lpstr>
      <vt:lpstr>感谢您的观看！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1452</dc:creator>
  <cp:lastModifiedBy>刘 红</cp:lastModifiedBy>
  <cp:revision>230</cp:revision>
  <dcterms:created xsi:type="dcterms:W3CDTF">2021-06-19T02:38:48Z</dcterms:created>
  <dcterms:modified xsi:type="dcterms:W3CDTF">2022-05-07T03:52:28Z</dcterms:modified>
</cp:coreProperties>
</file>